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53" d="100"/>
          <a:sy n="53" d="100"/>
        </p:scale>
        <p:origin x="10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1824"/>
              <a:ext cx="5774" cy="251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182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3078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3081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82" y="838"/>
              <a:ext cx="5590" cy="891"/>
              <a:chOff x="82" y="838"/>
              <a:chExt cx="5590" cy="891"/>
            </a:xfrm>
          </p:grpSpPr>
          <p:grpSp>
            <p:nvGrpSpPr>
              <p:cNvPr id="3084" name="Group 12"/>
              <p:cNvGrpSpPr>
                <a:grpSpLocks/>
              </p:cNvGrpSpPr>
              <p:nvPr/>
            </p:nvGrpSpPr>
            <p:grpSpPr bwMode="auto">
              <a:xfrm>
                <a:off x="134" y="838"/>
                <a:ext cx="5538" cy="850"/>
                <a:chOff x="134" y="838"/>
                <a:chExt cx="5538" cy="850"/>
              </a:xfrm>
            </p:grpSpPr>
            <p:sp>
              <p:nvSpPr>
                <p:cNvPr id="3085" name="Freeform 13"/>
                <p:cNvSpPr>
                  <a:spLocks/>
                </p:cNvSpPr>
                <p:nvPr/>
              </p:nvSpPr>
              <p:spPr bwMode="auto">
                <a:xfrm>
                  <a:off x="5269" y="1550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6" name="Freeform 14"/>
                <p:cNvSpPr>
                  <a:spLocks/>
                </p:cNvSpPr>
                <p:nvPr/>
              </p:nvSpPr>
              <p:spPr bwMode="auto">
                <a:xfrm>
                  <a:off x="5265" y="1562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" name="Freeform 15"/>
                <p:cNvSpPr>
                  <a:spLocks/>
                </p:cNvSpPr>
                <p:nvPr/>
              </p:nvSpPr>
              <p:spPr bwMode="auto">
                <a:xfrm>
                  <a:off x="475" y="1541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" name="Freeform 16"/>
                <p:cNvSpPr>
                  <a:spLocks/>
                </p:cNvSpPr>
                <p:nvPr/>
              </p:nvSpPr>
              <p:spPr bwMode="auto">
                <a:xfrm>
                  <a:off x="547" y="1554"/>
                  <a:ext cx="88" cy="75"/>
                </a:xfrm>
                <a:custGeom>
                  <a:avLst/>
                  <a:gdLst>
                    <a:gd name="T0" fmla="*/ 87 w 88"/>
                    <a:gd name="T1" fmla="*/ 68 h 75"/>
                    <a:gd name="T2" fmla="*/ 76 w 88"/>
                    <a:gd name="T3" fmla="*/ 0 h 75"/>
                    <a:gd name="T4" fmla="*/ 33 w 88"/>
                    <a:gd name="T5" fmla="*/ 5 h 75"/>
                    <a:gd name="T6" fmla="*/ 0 w 88"/>
                    <a:gd name="T7" fmla="*/ 9 h 75"/>
                    <a:gd name="T8" fmla="*/ 9 w 88"/>
                    <a:gd name="T9" fmla="*/ 74 h 75"/>
                    <a:gd name="T10" fmla="*/ 12 w 88"/>
                    <a:gd name="T11" fmla="*/ 58 h 75"/>
                    <a:gd name="T12" fmla="*/ 22 w 88"/>
                    <a:gd name="T13" fmla="*/ 47 h 75"/>
                    <a:gd name="T14" fmla="*/ 40 w 88"/>
                    <a:gd name="T15" fmla="*/ 44 h 75"/>
                    <a:gd name="T16" fmla="*/ 60 w 88"/>
                    <a:gd name="T17" fmla="*/ 45 h 75"/>
                    <a:gd name="T18" fmla="*/ 76 w 88"/>
                    <a:gd name="T19" fmla="*/ 52 h 75"/>
                    <a:gd name="T20" fmla="*/ 87 w 88"/>
                    <a:gd name="T21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1125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90" name="Freeform 18"/>
                <p:cNvSpPr>
                  <a:spLocks/>
                </p:cNvSpPr>
                <p:nvPr/>
              </p:nvSpPr>
              <p:spPr bwMode="auto">
                <a:xfrm>
                  <a:off x="1408" y="838"/>
                  <a:ext cx="2967" cy="457"/>
                </a:xfrm>
                <a:custGeom>
                  <a:avLst/>
                  <a:gdLst>
                    <a:gd name="T0" fmla="*/ 0 w 2967"/>
                    <a:gd name="T1" fmla="*/ 122 h 457"/>
                    <a:gd name="T2" fmla="*/ 207 w 2967"/>
                    <a:gd name="T3" fmla="*/ 78 h 457"/>
                    <a:gd name="T4" fmla="*/ 442 w 2967"/>
                    <a:gd name="T5" fmla="*/ 48 h 457"/>
                    <a:gd name="T6" fmla="*/ 640 w 2967"/>
                    <a:gd name="T7" fmla="*/ 32 h 457"/>
                    <a:gd name="T8" fmla="*/ 897 w 2967"/>
                    <a:gd name="T9" fmla="*/ 16 h 457"/>
                    <a:gd name="T10" fmla="*/ 1215 w 2967"/>
                    <a:gd name="T11" fmla="*/ 2 h 457"/>
                    <a:gd name="T12" fmla="*/ 1392 w 2967"/>
                    <a:gd name="T13" fmla="*/ 0 h 457"/>
                    <a:gd name="T14" fmla="*/ 1710 w 2967"/>
                    <a:gd name="T15" fmla="*/ 0 h 457"/>
                    <a:gd name="T16" fmla="*/ 1997 w 2967"/>
                    <a:gd name="T17" fmla="*/ 10 h 457"/>
                    <a:gd name="T18" fmla="*/ 2258 w 2967"/>
                    <a:gd name="T19" fmla="*/ 21 h 457"/>
                    <a:gd name="T20" fmla="*/ 2493 w 2967"/>
                    <a:gd name="T21" fmla="*/ 38 h 457"/>
                    <a:gd name="T22" fmla="*/ 2674 w 2967"/>
                    <a:gd name="T23" fmla="*/ 54 h 457"/>
                    <a:gd name="T24" fmla="*/ 2828 w 2967"/>
                    <a:gd name="T25" fmla="*/ 73 h 457"/>
                    <a:gd name="T26" fmla="*/ 2966 w 2967"/>
                    <a:gd name="T27" fmla="*/ 92 h 457"/>
                    <a:gd name="T28" fmla="*/ 2966 w 2967"/>
                    <a:gd name="T29" fmla="*/ 456 h 457"/>
                    <a:gd name="T30" fmla="*/ 2833 w 2967"/>
                    <a:gd name="T31" fmla="*/ 434 h 457"/>
                    <a:gd name="T32" fmla="*/ 2563 w 2967"/>
                    <a:gd name="T33" fmla="*/ 399 h 457"/>
                    <a:gd name="T34" fmla="*/ 2382 w 2967"/>
                    <a:gd name="T35" fmla="*/ 382 h 457"/>
                    <a:gd name="T36" fmla="*/ 2134 w 2967"/>
                    <a:gd name="T37" fmla="*/ 366 h 457"/>
                    <a:gd name="T38" fmla="*/ 1944 w 2967"/>
                    <a:gd name="T39" fmla="*/ 358 h 457"/>
                    <a:gd name="T40" fmla="*/ 1746 w 2967"/>
                    <a:gd name="T41" fmla="*/ 350 h 457"/>
                    <a:gd name="T42" fmla="*/ 1529 w 2967"/>
                    <a:gd name="T43" fmla="*/ 350 h 457"/>
                    <a:gd name="T44" fmla="*/ 1295 w 2967"/>
                    <a:gd name="T45" fmla="*/ 350 h 457"/>
                    <a:gd name="T46" fmla="*/ 1047 w 2967"/>
                    <a:gd name="T47" fmla="*/ 355 h 457"/>
                    <a:gd name="T48" fmla="*/ 853 w 2967"/>
                    <a:gd name="T49" fmla="*/ 363 h 457"/>
                    <a:gd name="T50" fmla="*/ 654 w 2967"/>
                    <a:gd name="T51" fmla="*/ 374 h 457"/>
                    <a:gd name="T52" fmla="*/ 468 w 2967"/>
                    <a:gd name="T53" fmla="*/ 388 h 457"/>
                    <a:gd name="T54" fmla="*/ 296 w 2967"/>
                    <a:gd name="T55" fmla="*/ 404 h 457"/>
                    <a:gd name="T56" fmla="*/ 150 w 2967"/>
                    <a:gd name="T57" fmla="*/ 423 h 457"/>
                    <a:gd name="T58" fmla="*/ 13 w 2967"/>
                    <a:gd name="T59" fmla="*/ 445 h 457"/>
                    <a:gd name="T60" fmla="*/ 0 w 2967"/>
                    <a:gd name="T61" fmla="*/ 122 h 4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19"/>
                <p:cNvSpPr>
                  <a:spLocks/>
                </p:cNvSpPr>
                <p:nvPr/>
              </p:nvSpPr>
              <p:spPr bwMode="auto">
                <a:xfrm>
                  <a:off x="607" y="934"/>
                  <a:ext cx="823" cy="431"/>
                </a:xfrm>
                <a:custGeom>
                  <a:avLst/>
                  <a:gdLst>
                    <a:gd name="T0" fmla="*/ 815 w 823"/>
                    <a:gd name="T1" fmla="*/ 27 h 431"/>
                    <a:gd name="T2" fmla="*/ 822 w 823"/>
                    <a:gd name="T3" fmla="*/ 350 h 431"/>
                    <a:gd name="T4" fmla="*/ 746 w 823"/>
                    <a:gd name="T5" fmla="*/ 382 h 431"/>
                    <a:gd name="T6" fmla="*/ 676 w 823"/>
                    <a:gd name="T7" fmla="*/ 404 h 431"/>
                    <a:gd name="T8" fmla="*/ 619 w 823"/>
                    <a:gd name="T9" fmla="*/ 415 h 431"/>
                    <a:gd name="T10" fmla="*/ 571 w 823"/>
                    <a:gd name="T11" fmla="*/ 421 h 431"/>
                    <a:gd name="T12" fmla="*/ 517 w 823"/>
                    <a:gd name="T13" fmla="*/ 427 h 431"/>
                    <a:gd name="T14" fmla="*/ 427 w 823"/>
                    <a:gd name="T15" fmla="*/ 430 h 431"/>
                    <a:gd name="T16" fmla="*/ 344 w 823"/>
                    <a:gd name="T17" fmla="*/ 423 h 431"/>
                    <a:gd name="T18" fmla="*/ 259 w 823"/>
                    <a:gd name="T19" fmla="*/ 410 h 431"/>
                    <a:gd name="T20" fmla="*/ 177 w 823"/>
                    <a:gd name="T21" fmla="*/ 388 h 431"/>
                    <a:gd name="T22" fmla="*/ 105 w 823"/>
                    <a:gd name="T23" fmla="*/ 358 h 431"/>
                    <a:gd name="T24" fmla="*/ 41 w 823"/>
                    <a:gd name="T25" fmla="*/ 325 h 431"/>
                    <a:gd name="T26" fmla="*/ 0 w 823"/>
                    <a:gd name="T27" fmla="*/ 294 h 431"/>
                    <a:gd name="T28" fmla="*/ 0 w 823"/>
                    <a:gd name="T29" fmla="*/ 0 h 431"/>
                    <a:gd name="T30" fmla="*/ 46 w 823"/>
                    <a:gd name="T31" fmla="*/ 25 h 431"/>
                    <a:gd name="T32" fmla="*/ 105 w 823"/>
                    <a:gd name="T33" fmla="*/ 47 h 431"/>
                    <a:gd name="T34" fmla="*/ 175 w 823"/>
                    <a:gd name="T35" fmla="*/ 66 h 431"/>
                    <a:gd name="T36" fmla="*/ 244 w 823"/>
                    <a:gd name="T37" fmla="*/ 81 h 431"/>
                    <a:gd name="T38" fmla="*/ 314 w 823"/>
                    <a:gd name="T39" fmla="*/ 89 h 431"/>
                    <a:gd name="T40" fmla="*/ 361 w 823"/>
                    <a:gd name="T41" fmla="*/ 93 h 431"/>
                    <a:gd name="T42" fmla="*/ 401 w 823"/>
                    <a:gd name="T43" fmla="*/ 95 h 431"/>
                    <a:gd name="T44" fmla="*/ 471 w 823"/>
                    <a:gd name="T45" fmla="*/ 95 h 431"/>
                    <a:gd name="T46" fmla="*/ 515 w 823"/>
                    <a:gd name="T47" fmla="*/ 92 h 431"/>
                    <a:gd name="T48" fmla="*/ 555 w 823"/>
                    <a:gd name="T49" fmla="*/ 87 h 431"/>
                    <a:gd name="T50" fmla="*/ 600 w 823"/>
                    <a:gd name="T51" fmla="*/ 84 h 431"/>
                    <a:gd name="T52" fmla="*/ 640 w 823"/>
                    <a:gd name="T53" fmla="*/ 76 h 431"/>
                    <a:gd name="T54" fmla="*/ 689 w 823"/>
                    <a:gd name="T55" fmla="*/ 67 h 431"/>
                    <a:gd name="T56" fmla="*/ 733 w 823"/>
                    <a:gd name="T57" fmla="*/ 55 h 431"/>
                    <a:gd name="T58" fmla="*/ 777 w 823"/>
                    <a:gd name="T59" fmla="*/ 41 h 431"/>
                    <a:gd name="T60" fmla="*/ 815 w 823"/>
                    <a:gd name="T61" fmla="*/ 27 h 4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20"/>
                <p:cNvSpPr>
                  <a:spLocks/>
                </p:cNvSpPr>
                <p:nvPr/>
              </p:nvSpPr>
              <p:spPr bwMode="auto">
                <a:xfrm>
                  <a:off x="154" y="1349"/>
                  <a:ext cx="551" cy="339"/>
                </a:xfrm>
                <a:custGeom>
                  <a:avLst/>
                  <a:gdLst>
                    <a:gd name="T0" fmla="*/ 16 w 551"/>
                    <a:gd name="T1" fmla="*/ 53 h 339"/>
                    <a:gd name="T2" fmla="*/ 0 w 551"/>
                    <a:gd name="T3" fmla="*/ 122 h 339"/>
                    <a:gd name="T4" fmla="*/ 10 w 551"/>
                    <a:gd name="T5" fmla="*/ 146 h 339"/>
                    <a:gd name="T6" fmla="*/ 33 w 551"/>
                    <a:gd name="T7" fmla="*/ 183 h 339"/>
                    <a:gd name="T8" fmla="*/ 57 w 551"/>
                    <a:gd name="T9" fmla="*/ 216 h 339"/>
                    <a:gd name="T10" fmla="*/ 85 w 551"/>
                    <a:gd name="T11" fmla="*/ 244 h 339"/>
                    <a:gd name="T12" fmla="*/ 120 w 551"/>
                    <a:gd name="T13" fmla="*/ 271 h 339"/>
                    <a:gd name="T14" fmla="*/ 153 w 551"/>
                    <a:gd name="T15" fmla="*/ 290 h 339"/>
                    <a:gd name="T16" fmla="*/ 189 w 551"/>
                    <a:gd name="T17" fmla="*/ 308 h 339"/>
                    <a:gd name="T18" fmla="*/ 235 w 551"/>
                    <a:gd name="T19" fmla="*/ 324 h 339"/>
                    <a:gd name="T20" fmla="*/ 270 w 551"/>
                    <a:gd name="T21" fmla="*/ 332 h 339"/>
                    <a:gd name="T22" fmla="*/ 312 w 551"/>
                    <a:gd name="T23" fmla="*/ 338 h 339"/>
                    <a:gd name="T24" fmla="*/ 351 w 551"/>
                    <a:gd name="T25" fmla="*/ 338 h 339"/>
                    <a:gd name="T26" fmla="*/ 393 w 551"/>
                    <a:gd name="T27" fmla="*/ 333 h 339"/>
                    <a:gd name="T28" fmla="*/ 436 w 551"/>
                    <a:gd name="T29" fmla="*/ 321 h 339"/>
                    <a:gd name="T30" fmla="*/ 475 w 551"/>
                    <a:gd name="T31" fmla="*/ 302 h 339"/>
                    <a:gd name="T32" fmla="*/ 498 w 551"/>
                    <a:gd name="T33" fmla="*/ 286 h 339"/>
                    <a:gd name="T34" fmla="*/ 526 w 551"/>
                    <a:gd name="T35" fmla="*/ 262 h 339"/>
                    <a:gd name="T36" fmla="*/ 541 w 551"/>
                    <a:gd name="T37" fmla="*/ 243 h 339"/>
                    <a:gd name="T38" fmla="*/ 550 w 551"/>
                    <a:gd name="T39" fmla="*/ 226 h 339"/>
                    <a:gd name="T40" fmla="*/ 550 w 551"/>
                    <a:gd name="T41" fmla="*/ 208 h 339"/>
                    <a:gd name="T42" fmla="*/ 544 w 551"/>
                    <a:gd name="T43" fmla="*/ 187 h 339"/>
                    <a:gd name="T44" fmla="*/ 532 w 551"/>
                    <a:gd name="T45" fmla="*/ 170 h 339"/>
                    <a:gd name="T46" fmla="*/ 523 w 551"/>
                    <a:gd name="T47" fmla="*/ 135 h 339"/>
                    <a:gd name="T48" fmla="*/ 519 w 551"/>
                    <a:gd name="T49" fmla="*/ 116 h 339"/>
                    <a:gd name="T50" fmla="*/ 267 w 551"/>
                    <a:gd name="T51" fmla="*/ 132 h 339"/>
                    <a:gd name="T52" fmla="*/ 234 w 551"/>
                    <a:gd name="T53" fmla="*/ 126 h 339"/>
                    <a:gd name="T54" fmla="*/ 193 w 551"/>
                    <a:gd name="T55" fmla="*/ 113 h 339"/>
                    <a:gd name="T56" fmla="*/ 162 w 551"/>
                    <a:gd name="T57" fmla="*/ 97 h 339"/>
                    <a:gd name="T58" fmla="*/ 129 w 551"/>
                    <a:gd name="T59" fmla="*/ 77 h 339"/>
                    <a:gd name="T60" fmla="*/ 97 w 551"/>
                    <a:gd name="T61" fmla="*/ 48 h 339"/>
                    <a:gd name="T62" fmla="*/ 78 w 551"/>
                    <a:gd name="T63" fmla="*/ 24 h 339"/>
                    <a:gd name="T64" fmla="*/ 60 w 551"/>
                    <a:gd name="T65" fmla="*/ 0 h 339"/>
                    <a:gd name="T66" fmla="*/ 16 w 551"/>
                    <a:gd name="T67" fmla="*/ 53 h 3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21"/>
                <p:cNvSpPr>
                  <a:spLocks/>
                </p:cNvSpPr>
                <p:nvPr/>
              </p:nvSpPr>
              <p:spPr bwMode="auto">
                <a:xfrm>
                  <a:off x="134" y="935"/>
                  <a:ext cx="475" cy="552"/>
                </a:xfrm>
                <a:custGeom>
                  <a:avLst/>
                  <a:gdLst>
                    <a:gd name="T0" fmla="*/ 474 w 475"/>
                    <a:gd name="T1" fmla="*/ 0 h 552"/>
                    <a:gd name="T2" fmla="*/ 474 w 475"/>
                    <a:gd name="T3" fmla="*/ 294 h 552"/>
                    <a:gd name="T4" fmla="*/ 446 w 475"/>
                    <a:gd name="T5" fmla="*/ 291 h 552"/>
                    <a:gd name="T6" fmla="*/ 411 w 475"/>
                    <a:gd name="T7" fmla="*/ 293 h 552"/>
                    <a:gd name="T8" fmla="*/ 353 w 475"/>
                    <a:gd name="T9" fmla="*/ 299 h 552"/>
                    <a:gd name="T10" fmla="*/ 296 w 475"/>
                    <a:gd name="T11" fmla="*/ 310 h 552"/>
                    <a:gd name="T12" fmla="*/ 243 w 475"/>
                    <a:gd name="T13" fmla="*/ 323 h 552"/>
                    <a:gd name="T14" fmla="*/ 200 w 475"/>
                    <a:gd name="T15" fmla="*/ 339 h 552"/>
                    <a:gd name="T16" fmla="*/ 149 w 475"/>
                    <a:gd name="T17" fmla="*/ 364 h 552"/>
                    <a:gd name="T18" fmla="*/ 110 w 475"/>
                    <a:gd name="T19" fmla="*/ 390 h 552"/>
                    <a:gd name="T20" fmla="*/ 81 w 475"/>
                    <a:gd name="T21" fmla="*/ 415 h 552"/>
                    <a:gd name="T22" fmla="*/ 60 w 475"/>
                    <a:gd name="T23" fmla="*/ 439 h 552"/>
                    <a:gd name="T24" fmla="*/ 47 w 475"/>
                    <a:gd name="T25" fmla="*/ 461 h 552"/>
                    <a:gd name="T26" fmla="*/ 35 w 475"/>
                    <a:gd name="T27" fmla="*/ 488 h 552"/>
                    <a:gd name="T28" fmla="*/ 30 w 475"/>
                    <a:gd name="T29" fmla="*/ 513 h 552"/>
                    <a:gd name="T30" fmla="*/ 23 w 475"/>
                    <a:gd name="T31" fmla="*/ 551 h 552"/>
                    <a:gd name="T32" fmla="*/ 17 w 475"/>
                    <a:gd name="T33" fmla="*/ 518 h 552"/>
                    <a:gd name="T34" fmla="*/ 8 w 475"/>
                    <a:gd name="T35" fmla="*/ 481 h 552"/>
                    <a:gd name="T36" fmla="*/ 5 w 475"/>
                    <a:gd name="T37" fmla="*/ 453 h 552"/>
                    <a:gd name="T38" fmla="*/ 0 w 475"/>
                    <a:gd name="T39" fmla="*/ 420 h 552"/>
                    <a:gd name="T40" fmla="*/ 2 w 475"/>
                    <a:gd name="T41" fmla="*/ 393 h 552"/>
                    <a:gd name="T42" fmla="*/ 8 w 475"/>
                    <a:gd name="T43" fmla="*/ 361 h 552"/>
                    <a:gd name="T44" fmla="*/ 15 w 475"/>
                    <a:gd name="T45" fmla="*/ 317 h 552"/>
                    <a:gd name="T46" fmla="*/ 30 w 475"/>
                    <a:gd name="T47" fmla="*/ 279 h 552"/>
                    <a:gd name="T48" fmla="*/ 50 w 475"/>
                    <a:gd name="T49" fmla="*/ 238 h 552"/>
                    <a:gd name="T50" fmla="*/ 75 w 475"/>
                    <a:gd name="T51" fmla="*/ 196 h 552"/>
                    <a:gd name="T52" fmla="*/ 111 w 475"/>
                    <a:gd name="T53" fmla="*/ 152 h 552"/>
                    <a:gd name="T54" fmla="*/ 152 w 475"/>
                    <a:gd name="T55" fmla="*/ 116 h 552"/>
                    <a:gd name="T56" fmla="*/ 188 w 475"/>
                    <a:gd name="T57" fmla="*/ 87 h 552"/>
                    <a:gd name="T58" fmla="*/ 233 w 475"/>
                    <a:gd name="T59" fmla="*/ 60 h 552"/>
                    <a:gd name="T60" fmla="*/ 279 w 475"/>
                    <a:gd name="T61" fmla="*/ 40 h 552"/>
                    <a:gd name="T62" fmla="*/ 333 w 475"/>
                    <a:gd name="T63" fmla="*/ 21 h 552"/>
                    <a:gd name="T64" fmla="*/ 380 w 475"/>
                    <a:gd name="T65" fmla="*/ 10 h 552"/>
                    <a:gd name="T66" fmla="*/ 435 w 475"/>
                    <a:gd name="T67" fmla="*/ 3 h 552"/>
                    <a:gd name="T68" fmla="*/ 474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22"/>
                <p:cNvSpPr>
                  <a:spLocks/>
                </p:cNvSpPr>
                <p:nvPr/>
              </p:nvSpPr>
              <p:spPr bwMode="auto">
                <a:xfrm>
                  <a:off x="422" y="1503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23"/>
                <p:cNvSpPr>
                  <a:spLocks/>
                </p:cNvSpPr>
                <p:nvPr/>
              </p:nvSpPr>
              <p:spPr bwMode="auto">
                <a:xfrm>
                  <a:off x="494" y="1516"/>
                  <a:ext cx="88" cy="74"/>
                </a:xfrm>
                <a:custGeom>
                  <a:avLst/>
                  <a:gdLst>
                    <a:gd name="T0" fmla="*/ 87 w 88"/>
                    <a:gd name="T1" fmla="*/ 67 h 74"/>
                    <a:gd name="T2" fmla="*/ 76 w 88"/>
                    <a:gd name="T3" fmla="*/ 0 h 74"/>
                    <a:gd name="T4" fmla="*/ 33 w 88"/>
                    <a:gd name="T5" fmla="*/ 5 h 74"/>
                    <a:gd name="T6" fmla="*/ 0 w 88"/>
                    <a:gd name="T7" fmla="*/ 8 h 74"/>
                    <a:gd name="T8" fmla="*/ 9 w 88"/>
                    <a:gd name="T9" fmla="*/ 73 h 74"/>
                    <a:gd name="T10" fmla="*/ 12 w 88"/>
                    <a:gd name="T11" fmla="*/ 57 h 74"/>
                    <a:gd name="T12" fmla="*/ 22 w 88"/>
                    <a:gd name="T13" fmla="*/ 47 h 74"/>
                    <a:gd name="T14" fmla="*/ 40 w 88"/>
                    <a:gd name="T15" fmla="*/ 43 h 74"/>
                    <a:gd name="T16" fmla="*/ 60 w 88"/>
                    <a:gd name="T17" fmla="*/ 44 h 74"/>
                    <a:gd name="T18" fmla="*/ 76 w 88"/>
                    <a:gd name="T19" fmla="*/ 51 h 74"/>
                    <a:gd name="T20" fmla="*/ 87 w 88"/>
                    <a:gd name="T21" fmla="*/ 67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24"/>
                <p:cNvSpPr>
                  <a:spLocks/>
                </p:cNvSpPr>
                <p:nvPr/>
              </p:nvSpPr>
              <p:spPr bwMode="auto">
                <a:xfrm>
                  <a:off x="386" y="1295"/>
                  <a:ext cx="319" cy="286"/>
                </a:xfrm>
                <a:custGeom>
                  <a:avLst/>
                  <a:gdLst>
                    <a:gd name="T0" fmla="*/ 317 w 319"/>
                    <a:gd name="T1" fmla="*/ 275 h 286"/>
                    <a:gd name="T2" fmla="*/ 315 w 319"/>
                    <a:gd name="T3" fmla="*/ 254 h 286"/>
                    <a:gd name="T4" fmla="*/ 306 w 319"/>
                    <a:gd name="T5" fmla="*/ 235 h 286"/>
                    <a:gd name="T6" fmla="*/ 299 w 319"/>
                    <a:gd name="T7" fmla="*/ 219 h 286"/>
                    <a:gd name="T8" fmla="*/ 294 w 319"/>
                    <a:gd name="T9" fmla="*/ 194 h 286"/>
                    <a:gd name="T10" fmla="*/ 288 w 319"/>
                    <a:gd name="T11" fmla="*/ 161 h 286"/>
                    <a:gd name="T12" fmla="*/ 284 w 319"/>
                    <a:gd name="T13" fmla="*/ 126 h 286"/>
                    <a:gd name="T14" fmla="*/ 281 w 319"/>
                    <a:gd name="T15" fmla="*/ 94 h 286"/>
                    <a:gd name="T16" fmla="*/ 279 w 319"/>
                    <a:gd name="T17" fmla="*/ 67 h 286"/>
                    <a:gd name="T18" fmla="*/ 278 w 319"/>
                    <a:gd name="T19" fmla="*/ 43 h 286"/>
                    <a:gd name="T20" fmla="*/ 270 w 319"/>
                    <a:gd name="T21" fmla="*/ 29 h 286"/>
                    <a:gd name="T22" fmla="*/ 255 w 319"/>
                    <a:gd name="T23" fmla="*/ 16 h 286"/>
                    <a:gd name="T24" fmla="*/ 240 w 319"/>
                    <a:gd name="T25" fmla="*/ 9 h 286"/>
                    <a:gd name="T26" fmla="*/ 216 w 319"/>
                    <a:gd name="T27" fmla="*/ 2 h 286"/>
                    <a:gd name="T28" fmla="*/ 189 w 319"/>
                    <a:gd name="T29" fmla="*/ 0 h 286"/>
                    <a:gd name="T30" fmla="*/ 147 w 319"/>
                    <a:gd name="T31" fmla="*/ 0 h 286"/>
                    <a:gd name="T32" fmla="*/ 110 w 319"/>
                    <a:gd name="T33" fmla="*/ 2 h 286"/>
                    <a:gd name="T34" fmla="*/ 74 w 319"/>
                    <a:gd name="T35" fmla="*/ 9 h 286"/>
                    <a:gd name="T36" fmla="*/ 41 w 319"/>
                    <a:gd name="T37" fmla="*/ 21 h 286"/>
                    <a:gd name="T38" fmla="*/ 20 w 319"/>
                    <a:gd name="T39" fmla="*/ 35 h 286"/>
                    <a:gd name="T40" fmla="*/ 8 w 319"/>
                    <a:gd name="T41" fmla="*/ 47 h 286"/>
                    <a:gd name="T42" fmla="*/ 0 w 319"/>
                    <a:gd name="T43" fmla="*/ 61 h 286"/>
                    <a:gd name="T44" fmla="*/ 2 w 319"/>
                    <a:gd name="T45" fmla="*/ 75 h 286"/>
                    <a:gd name="T46" fmla="*/ 5 w 319"/>
                    <a:gd name="T47" fmla="*/ 89 h 286"/>
                    <a:gd name="T48" fmla="*/ 15 w 319"/>
                    <a:gd name="T49" fmla="*/ 104 h 286"/>
                    <a:gd name="T50" fmla="*/ 23 w 319"/>
                    <a:gd name="T51" fmla="*/ 123 h 286"/>
                    <a:gd name="T52" fmla="*/ 27 w 319"/>
                    <a:gd name="T53" fmla="*/ 149 h 286"/>
                    <a:gd name="T54" fmla="*/ 30 w 319"/>
                    <a:gd name="T55" fmla="*/ 176 h 286"/>
                    <a:gd name="T56" fmla="*/ 35 w 319"/>
                    <a:gd name="T57" fmla="*/ 200 h 286"/>
                    <a:gd name="T58" fmla="*/ 36 w 319"/>
                    <a:gd name="T59" fmla="*/ 235 h 286"/>
                    <a:gd name="T60" fmla="*/ 38 w 319"/>
                    <a:gd name="T61" fmla="*/ 265 h 286"/>
                    <a:gd name="T62" fmla="*/ 38 w 319"/>
                    <a:gd name="T63" fmla="*/ 285 h 286"/>
                    <a:gd name="T64" fmla="*/ 48 w 319"/>
                    <a:gd name="T65" fmla="*/ 260 h 286"/>
                    <a:gd name="T66" fmla="*/ 68 w 319"/>
                    <a:gd name="T67" fmla="*/ 248 h 286"/>
                    <a:gd name="T68" fmla="*/ 86 w 319"/>
                    <a:gd name="T69" fmla="*/ 241 h 286"/>
                    <a:gd name="T70" fmla="*/ 108 w 319"/>
                    <a:gd name="T71" fmla="*/ 236 h 286"/>
                    <a:gd name="T72" fmla="*/ 143 w 319"/>
                    <a:gd name="T73" fmla="*/ 229 h 286"/>
                    <a:gd name="T74" fmla="*/ 177 w 319"/>
                    <a:gd name="T75" fmla="*/ 228 h 286"/>
                    <a:gd name="T76" fmla="*/ 197 w 319"/>
                    <a:gd name="T77" fmla="*/ 228 h 286"/>
                    <a:gd name="T78" fmla="*/ 228 w 319"/>
                    <a:gd name="T79" fmla="*/ 230 h 286"/>
                    <a:gd name="T80" fmla="*/ 264 w 319"/>
                    <a:gd name="T81" fmla="*/ 237 h 286"/>
                    <a:gd name="T82" fmla="*/ 287 w 319"/>
                    <a:gd name="T83" fmla="*/ 246 h 286"/>
                    <a:gd name="T84" fmla="*/ 302 w 319"/>
                    <a:gd name="T85" fmla="*/ 255 h 286"/>
                    <a:gd name="T86" fmla="*/ 318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7" name="Freeform 25"/>
                <p:cNvSpPr>
                  <a:spLocks/>
                </p:cNvSpPr>
                <p:nvPr/>
              </p:nvSpPr>
              <p:spPr bwMode="auto">
                <a:xfrm>
                  <a:off x="5101" y="1353"/>
                  <a:ext cx="551" cy="335"/>
                </a:xfrm>
                <a:custGeom>
                  <a:avLst/>
                  <a:gdLst>
                    <a:gd name="T0" fmla="*/ 534 w 551"/>
                    <a:gd name="T1" fmla="*/ 48 h 335"/>
                    <a:gd name="T2" fmla="*/ 550 w 551"/>
                    <a:gd name="T3" fmla="*/ 117 h 335"/>
                    <a:gd name="T4" fmla="*/ 540 w 551"/>
                    <a:gd name="T5" fmla="*/ 142 h 335"/>
                    <a:gd name="T6" fmla="*/ 517 w 551"/>
                    <a:gd name="T7" fmla="*/ 179 h 335"/>
                    <a:gd name="T8" fmla="*/ 493 w 551"/>
                    <a:gd name="T9" fmla="*/ 212 h 335"/>
                    <a:gd name="T10" fmla="*/ 465 w 551"/>
                    <a:gd name="T11" fmla="*/ 239 h 335"/>
                    <a:gd name="T12" fmla="*/ 430 w 551"/>
                    <a:gd name="T13" fmla="*/ 267 h 335"/>
                    <a:gd name="T14" fmla="*/ 397 w 551"/>
                    <a:gd name="T15" fmla="*/ 286 h 335"/>
                    <a:gd name="T16" fmla="*/ 361 w 551"/>
                    <a:gd name="T17" fmla="*/ 304 h 335"/>
                    <a:gd name="T18" fmla="*/ 315 w 551"/>
                    <a:gd name="T19" fmla="*/ 320 h 335"/>
                    <a:gd name="T20" fmla="*/ 280 w 551"/>
                    <a:gd name="T21" fmla="*/ 328 h 335"/>
                    <a:gd name="T22" fmla="*/ 238 w 551"/>
                    <a:gd name="T23" fmla="*/ 334 h 335"/>
                    <a:gd name="T24" fmla="*/ 199 w 551"/>
                    <a:gd name="T25" fmla="*/ 334 h 335"/>
                    <a:gd name="T26" fmla="*/ 157 w 551"/>
                    <a:gd name="T27" fmla="*/ 329 h 335"/>
                    <a:gd name="T28" fmla="*/ 114 w 551"/>
                    <a:gd name="T29" fmla="*/ 317 h 335"/>
                    <a:gd name="T30" fmla="*/ 75 w 551"/>
                    <a:gd name="T31" fmla="*/ 298 h 335"/>
                    <a:gd name="T32" fmla="*/ 52 w 551"/>
                    <a:gd name="T33" fmla="*/ 282 h 335"/>
                    <a:gd name="T34" fmla="*/ 24 w 551"/>
                    <a:gd name="T35" fmla="*/ 258 h 335"/>
                    <a:gd name="T36" fmla="*/ 9 w 551"/>
                    <a:gd name="T37" fmla="*/ 238 h 335"/>
                    <a:gd name="T38" fmla="*/ 0 w 551"/>
                    <a:gd name="T39" fmla="*/ 222 h 335"/>
                    <a:gd name="T40" fmla="*/ 0 w 551"/>
                    <a:gd name="T41" fmla="*/ 204 h 335"/>
                    <a:gd name="T42" fmla="*/ 6 w 551"/>
                    <a:gd name="T43" fmla="*/ 182 h 335"/>
                    <a:gd name="T44" fmla="*/ 18 w 551"/>
                    <a:gd name="T45" fmla="*/ 166 h 335"/>
                    <a:gd name="T46" fmla="*/ 27 w 551"/>
                    <a:gd name="T47" fmla="*/ 131 h 335"/>
                    <a:gd name="T48" fmla="*/ 31 w 551"/>
                    <a:gd name="T49" fmla="*/ 112 h 335"/>
                    <a:gd name="T50" fmla="*/ 283 w 551"/>
                    <a:gd name="T51" fmla="*/ 128 h 335"/>
                    <a:gd name="T52" fmla="*/ 316 w 551"/>
                    <a:gd name="T53" fmla="*/ 122 h 335"/>
                    <a:gd name="T54" fmla="*/ 357 w 551"/>
                    <a:gd name="T55" fmla="*/ 109 h 335"/>
                    <a:gd name="T56" fmla="*/ 388 w 551"/>
                    <a:gd name="T57" fmla="*/ 93 h 335"/>
                    <a:gd name="T58" fmla="*/ 421 w 551"/>
                    <a:gd name="T59" fmla="*/ 73 h 335"/>
                    <a:gd name="T60" fmla="*/ 453 w 551"/>
                    <a:gd name="T61" fmla="*/ 44 h 335"/>
                    <a:gd name="T62" fmla="*/ 472 w 551"/>
                    <a:gd name="T63" fmla="*/ 19 h 335"/>
                    <a:gd name="T64" fmla="*/ 486 w 551"/>
                    <a:gd name="T65" fmla="*/ 0 h 335"/>
                    <a:gd name="T66" fmla="*/ 534 w 551"/>
                    <a:gd name="T67" fmla="*/ 48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8" name="Freeform 26"/>
                <p:cNvSpPr>
                  <a:spLocks/>
                </p:cNvSpPr>
                <p:nvPr/>
              </p:nvSpPr>
              <p:spPr bwMode="auto">
                <a:xfrm>
                  <a:off x="5197" y="935"/>
                  <a:ext cx="475" cy="552"/>
                </a:xfrm>
                <a:custGeom>
                  <a:avLst/>
                  <a:gdLst>
                    <a:gd name="T0" fmla="*/ 0 w 475"/>
                    <a:gd name="T1" fmla="*/ 0 h 552"/>
                    <a:gd name="T2" fmla="*/ 0 w 475"/>
                    <a:gd name="T3" fmla="*/ 294 h 552"/>
                    <a:gd name="T4" fmla="*/ 28 w 475"/>
                    <a:gd name="T5" fmla="*/ 291 h 552"/>
                    <a:gd name="T6" fmla="*/ 63 w 475"/>
                    <a:gd name="T7" fmla="*/ 293 h 552"/>
                    <a:gd name="T8" fmla="*/ 121 w 475"/>
                    <a:gd name="T9" fmla="*/ 299 h 552"/>
                    <a:gd name="T10" fmla="*/ 178 w 475"/>
                    <a:gd name="T11" fmla="*/ 310 h 552"/>
                    <a:gd name="T12" fmla="*/ 231 w 475"/>
                    <a:gd name="T13" fmla="*/ 323 h 552"/>
                    <a:gd name="T14" fmla="*/ 274 w 475"/>
                    <a:gd name="T15" fmla="*/ 339 h 552"/>
                    <a:gd name="T16" fmla="*/ 325 w 475"/>
                    <a:gd name="T17" fmla="*/ 364 h 552"/>
                    <a:gd name="T18" fmla="*/ 364 w 475"/>
                    <a:gd name="T19" fmla="*/ 390 h 552"/>
                    <a:gd name="T20" fmla="*/ 393 w 475"/>
                    <a:gd name="T21" fmla="*/ 415 h 552"/>
                    <a:gd name="T22" fmla="*/ 414 w 475"/>
                    <a:gd name="T23" fmla="*/ 439 h 552"/>
                    <a:gd name="T24" fmla="*/ 427 w 475"/>
                    <a:gd name="T25" fmla="*/ 461 h 552"/>
                    <a:gd name="T26" fmla="*/ 439 w 475"/>
                    <a:gd name="T27" fmla="*/ 488 h 552"/>
                    <a:gd name="T28" fmla="*/ 444 w 475"/>
                    <a:gd name="T29" fmla="*/ 513 h 552"/>
                    <a:gd name="T30" fmla="*/ 451 w 475"/>
                    <a:gd name="T31" fmla="*/ 551 h 552"/>
                    <a:gd name="T32" fmla="*/ 457 w 475"/>
                    <a:gd name="T33" fmla="*/ 518 h 552"/>
                    <a:gd name="T34" fmla="*/ 466 w 475"/>
                    <a:gd name="T35" fmla="*/ 481 h 552"/>
                    <a:gd name="T36" fmla="*/ 469 w 475"/>
                    <a:gd name="T37" fmla="*/ 453 h 552"/>
                    <a:gd name="T38" fmla="*/ 474 w 475"/>
                    <a:gd name="T39" fmla="*/ 420 h 552"/>
                    <a:gd name="T40" fmla="*/ 472 w 475"/>
                    <a:gd name="T41" fmla="*/ 393 h 552"/>
                    <a:gd name="T42" fmla="*/ 466 w 475"/>
                    <a:gd name="T43" fmla="*/ 361 h 552"/>
                    <a:gd name="T44" fmla="*/ 459 w 475"/>
                    <a:gd name="T45" fmla="*/ 317 h 552"/>
                    <a:gd name="T46" fmla="*/ 444 w 475"/>
                    <a:gd name="T47" fmla="*/ 279 h 552"/>
                    <a:gd name="T48" fmla="*/ 424 w 475"/>
                    <a:gd name="T49" fmla="*/ 238 h 552"/>
                    <a:gd name="T50" fmla="*/ 399 w 475"/>
                    <a:gd name="T51" fmla="*/ 196 h 552"/>
                    <a:gd name="T52" fmla="*/ 363 w 475"/>
                    <a:gd name="T53" fmla="*/ 152 h 552"/>
                    <a:gd name="T54" fmla="*/ 322 w 475"/>
                    <a:gd name="T55" fmla="*/ 116 h 552"/>
                    <a:gd name="T56" fmla="*/ 286 w 475"/>
                    <a:gd name="T57" fmla="*/ 87 h 552"/>
                    <a:gd name="T58" fmla="*/ 241 w 475"/>
                    <a:gd name="T59" fmla="*/ 60 h 552"/>
                    <a:gd name="T60" fmla="*/ 195 w 475"/>
                    <a:gd name="T61" fmla="*/ 40 h 552"/>
                    <a:gd name="T62" fmla="*/ 141 w 475"/>
                    <a:gd name="T63" fmla="*/ 21 h 552"/>
                    <a:gd name="T64" fmla="*/ 94 w 475"/>
                    <a:gd name="T65" fmla="*/ 10 h 552"/>
                    <a:gd name="T66" fmla="*/ 39 w 475"/>
                    <a:gd name="T67" fmla="*/ 3 h 552"/>
                    <a:gd name="T68" fmla="*/ 0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9" name="Freeform 27"/>
                <p:cNvSpPr>
                  <a:spLocks/>
                </p:cNvSpPr>
                <p:nvPr/>
              </p:nvSpPr>
              <p:spPr bwMode="auto">
                <a:xfrm>
                  <a:off x="5228" y="1503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" name="Freeform 28"/>
                <p:cNvSpPr>
                  <a:spLocks/>
                </p:cNvSpPr>
                <p:nvPr/>
              </p:nvSpPr>
              <p:spPr bwMode="auto">
                <a:xfrm>
                  <a:off x="5224" y="1515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1" name="Freeform 29"/>
                <p:cNvSpPr>
                  <a:spLocks/>
                </p:cNvSpPr>
                <p:nvPr/>
              </p:nvSpPr>
              <p:spPr bwMode="auto">
                <a:xfrm>
                  <a:off x="5101" y="1295"/>
                  <a:ext cx="319" cy="286"/>
                </a:xfrm>
                <a:custGeom>
                  <a:avLst/>
                  <a:gdLst>
                    <a:gd name="T0" fmla="*/ 1 w 319"/>
                    <a:gd name="T1" fmla="*/ 275 h 286"/>
                    <a:gd name="T2" fmla="*/ 3 w 319"/>
                    <a:gd name="T3" fmla="*/ 254 h 286"/>
                    <a:gd name="T4" fmla="*/ 12 w 319"/>
                    <a:gd name="T5" fmla="*/ 235 h 286"/>
                    <a:gd name="T6" fmla="*/ 19 w 319"/>
                    <a:gd name="T7" fmla="*/ 219 h 286"/>
                    <a:gd name="T8" fmla="*/ 24 w 319"/>
                    <a:gd name="T9" fmla="*/ 194 h 286"/>
                    <a:gd name="T10" fmla="*/ 30 w 319"/>
                    <a:gd name="T11" fmla="*/ 161 h 286"/>
                    <a:gd name="T12" fmla="*/ 34 w 319"/>
                    <a:gd name="T13" fmla="*/ 126 h 286"/>
                    <a:gd name="T14" fmla="*/ 37 w 319"/>
                    <a:gd name="T15" fmla="*/ 94 h 286"/>
                    <a:gd name="T16" fmla="*/ 39 w 319"/>
                    <a:gd name="T17" fmla="*/ 67 h 286"/>
                    <a:gd name="T18" fmla="*/ 40 w 319"/>
                    <a:gd name="T19" fmla="*/ 43 h 286"/>
                    <a:gd name="T20" fmla="*/ 48 w 319"/>
                    <a:gd name="T21" fmla="*/ 29 h 286"/>
                    <a:gd name="T22" fmla="*/ 63 w 319"/>
                    <a:gd name="T23" fmla="*/ 16 h 286"/>
                    <a:gd name="T24" fmla="*/ 78 w 319"/>
                    <a:gd name="T25" fmla="*/ 9 h 286"/>
                    <a:gd name="T26" fmla="*/ 102 w 319"/>
                    <a:gd name="T27" fmla="*/ 2 h 286"/>
                    <a:gd name="T28" fmla="*/ 129 w 319"/>
                    <a:gd name="T29" fmla="*/ 0 h 286"/>
                    <a:gd name="T30" fmla="*/ 171 w 319"/>
                    <a:gd name="T31" fmla="*/ 0 h 286"/>
                    <a:gd name="T32" fmla="*/ 208 w 319"/>
                    <a:gd name="T33" fmla="*/ 2 h 286"/>
                    <a:gd name="T34" fmla="*/ 244 w 319"/>
                    <a:gd name="T35" fmla="*/ 9 h 286"/>
                    <a:gd name="T36" fmla="*/ 277 w 319"/>
                    <a:gd name="T37" fmla="*/ 21 h 286"/>
                    <a:gd name="T38" fmla="*/ 298 w 319"/>
                    <a:gd name="T39" fmla="*/ 35 h 286"/>
                    <a:gd name="T40" fmla="*/ 310 w 319"/>
                    <a:gd name="T41" fmla="*/ 47 h 286"/>
                    <a:gd name="T42" fmla="*/ 318 w 319"/>
                    <a:gd name="T43" fmla="*/ 61 h 286"/>
                    <a:gd name="T44" fmla="*/ 316 w 319"/>
                    <a:gd name="T45" fmla="*/ 75 h 286"/>
                    <a:gd name="T46" fmla="*/ 313 w 319"/>
                    <a:gd name="T47" fmla="*/ 89 h 286"/>
                    <a:gd name="T48" fmla="*/ 303 w 319"/>
                    <a:gd name="T49" fmla="*/ 104 h 286"/>
                    <a:gd name="T50" fmla="*/ 295 w 319"/>
                    <a:gd name="T51" fmla="*/ 123 h 286"/>
                    <a:gd name="T52" fmla="*/ 291 w 319"/>
                    <a:gd name="T53" fmla="*/ 149 h 286"/>
                    <a:gd name="T54" fmla="*/ 288 w 319"/>
                    <a:gd name="T55" fmla="*/ 176 h 286"/>
                    <a:gd name="T56" fmla="*/ 283 w 319"/>
                    <a:gd name="T57" fmla="*/ 200 h 286"/>
                    <a:gd name="T58" fmla="*/ 282 w 319"/>
                    <a:gd name="T59" fmla="*/ 235 h 286"/>
                    <a:gd name="T60" fmla="*/ 280 w 319"/>
                    <a:gd name="T61" fmla="*/ 265 h 286"/>
                    <a:gd name="T62" fmla="*/ 280 w 319"/>
                    <a:gd name="T63" fmla="*/ 285 h 286"/>
                    <a:gd name="T64" fmla="*/ 270 w 319"/>
                    <a:gd name="T65" fmla="*/ 260 h 286"/>
                    <a:gd name="T66" fmla="*/ 250 w 319"/>
                    <a:gd name="T67" fmla="*/ 248 h 286"/>
                    <a:gd name="T68" fmla="*/ 232 w 319"/>
                    <a:gd name="T69" fmla="*/ 241 h 286"/>
                    <a:gd name="T70" fmla="*/ 210 w 319"/>
                    <a:gd name="T71" fmla="*/ 236 h 286"/>
                    <a:gd name="T72" fmla="*/ 175 w 319"/>
                    <a:gd name="T73" fmla="*/ 229 h 286"/>
                    <a:gd name="T74" fmla="*/ 141 w 319"/>
                    <a:gd name="T75" fmla="*/ 228 h 286"/>
                    <a:gd name="T76" fmla="*/ 121 w 319"/>
                    <a:gd name="T77" fmla="*/ 228 h 286"/>
                    <a:gd name="T78" fmla="*/ 90 w 319"/>
                    <a:gd name="T79" fmla="*/ 230 h 286"/>
                    <a:gd name="T80" fmla="*/ 54 w 319"/>
                    <a:gd name="T81" fmla="*/ 237 h 286"/>
                    <a:gd name="T82" fmla="*/ 31 w 319"/>
                    <a:gd name="T83" fmla="*/ 246 h 286"/>
                    <a:gd name="T84" fmla="*/ 16 w 319"/>
                    <a:gd name="T85" fmla="*/ 255 h 286"/>
                    <a:gd name="T86" fmla="*/ 0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2" name="Freeform 30"/>
                <p:cNvSpPr>
                  <a:spLocks/>
                </p:cNvSpPr>
                <p:nvPr/>
              </p:nvSpPr>
              <p:spPr bwMode="auto">
                <a:xfrm>
                  <a:off x="4371" y="935"/>
                  <a:ext cx="832" cy="420"/>
                </a:xfrm>
                <a:custGeom>
                  <a:avLst/>
                  <a:gdLst>
                    <a:gd name="T0" fmla="*/ 0 w 832"/>
                    <a:gd name="T1" fmla="*/ 0 h 420"/>
                    <a:gd name="T2" fmla="*/ 0 w 832"/>
                    <a:gd name="T3" fmla="*/ 356 h 420"/>
                    <a:gd name="T4" fmla="*/ 84 w 832"/>
                    <a:gd name="T5" fmla="*/ 374 h 420"/>
                    <a:gd name="T6" fmla="*/ 153 w 832"/>
                    <a:gd name="T7" fmla="*/ 393 h 420"/>
                    <a:gd name="T8" fmla="*/ 210 w 832"/>
                    <a:gd name="T9" fmla="*/ 404 h 420"/>
                    <a:gd name="T10" fmla="*/ 258 w 832"/>
                    <a:gd name="T11" fmla="*/ 410 h 420"/>
                    <a:gd name="T12" fmla="*/ 312 w 832"/>
                    <a:gd name="T13" fmla="*/ 416 h 420"/>
                    <a:gd name="T14" fmla="*/ 402 w 832"/>
                    <a:gd name="T15" fmla="*/ 419 h 420"/>
                    <a:gd name="T16" fmla="*/ 485 w 832"/>
                    <a:gd name="T17" fmla="*/ 412 h 420"/>
                    <a:gd name="T18" fmla="*/ 570 w 832"/>
                    <a:gd name="T19" fmla="*/ 399 h 420"/>
                    <a:gd name="T20" fmla="*/ 652 w 832"/>
                    <a:gd name="T21" fmla="*/ 377 h 420"/>
                    <a:gd name="T22" fmla="*/ 724 w 832"/>
                    <a:gd name="T23" fmla="*/ 347 h 420"/>
                    <a:gd name="T24" fmla="*/ 784 w 832"/>
                    <a:gd name="T25" fmla="*/ 306 h 420"/>
                    <a:gd name="T26" fmla="*/ 829 w 832"/>
                    <a:gd name="T27" fmla="*/ 291 h 420"/>
                    <a:gd name="T28" fmla="*/ 831 w 832"/>
                    <a:gd name="T29" fmla="*/ 2 h 420"/>
                    <a:gd name="T30" fmla="*/ 786 w 832"/>
                    <a:gd name="T31" fmla="*/ 9 h 420"/>
                    <a:gd name="T32" fmla="*/ 726 w 832"/>
                    <a:gd name="T33" fmla="*/ 29 h 420"/>
                    <a:gd name="T34" fmla="*/ 654 w 832"/>
                    <a:gd name="T35" fmla="*/ 55 h 420"/>
                    <a:gd name="T36" fmla="*/ 585 w 832"/>
                    <a:gd name="T37" fmla="*/ 70 h 420"/>
                    <a:gd name="T38" fmla="*/ 515 w 832"/>
                    <a:gd name="T39" fmla="*/ 78 h 420"/>
                    <a:gd name="T40" fmla="*/ 468 w 832"/>
                    <a:gd name="T41" fmla="*/ 82 h 420"/>
                    <a:gd name="T42" fmla="*/ 428 w 832"/>
                    <a:gd name="T43" fmla="*/ 84 h 420"/>
                    <a:gd name="T44" fmla="*/ 358 w 832"/>
                    <a:gd name="T45" fmla="*/ 84 h 420"/>
                    <a:gd name="T46" fmla="*/ 314 w 832"/>
                    <a:gd name="T47" fmla="*/ 81 h 420"/>
                    <a:gd name="T48" fmla="*/ 274 w 832"/>
                    <a:gd name="T49" fmla="*/ 76 h 420"/>
                    <a:gd name="T50" fmla="*/ 229 w 832"/>
                    <a:gd name="T51" fmla="*/ 73 h 420"/>
                    <a:gd name="T52" fmla="*/ 190 w 832"/>
                    <a:gd name="T53" fmla="*/ 66 h 420"/>
                    <a:gd name="T54" fmla="*/ 140 w 832"/>
                    <a:gd name="T55" fmla="*/ 57 h 420"/>
                    <a:gd name="T56" fmla="*/ 96 w 832"/>
                    <a:gd name="T57" fmla="*/ 44 h 420"/>
                    <a:gd name="T58" fmla="*/ 49 w 832"/>
                    <a:gd name="T59" fmla="*/ 24 h 420"/>
                    <a:gd name="T60" fmla="*/ 0 w 832"/>
                    <a:gd name="T61" fmla="*/ 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5217" y="1590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5213" y="1603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423" y="1581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495" y="1595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 flipV="1">
                <a:off x="1968" y="1166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1356" y="879"/>
                <a:ext cx="2967" cy="457"/>
              </a:xfrm>
              <a:custGeom>
                <a:avLst/>
                <a:gdLst>
                  <a:gd name="T0" fmla="*/ 0 w 2967"/>
                  <a:gd name="T1" fmla="*/ 122 h 457"/>
                  <a:gd name="T2" fmla="*/ 207 w 2967"/>
                  <a:gd name="T3" fmla="*/ 78 h 457"/>
                  <a:gd name="T4" fmla="*/ 442 w 2967"/>
                  <a:gd name="T5" fmla="*/ 48 h 457"/>
                  <a:gd name="T6" fmla="*/ 640 w 2967"/>
                  <a:gd name="T7" fmla="*/ 32 h 457"/>
                  <a:gd name="T8" fmla="*/ 897 w 2967"/>
                  <a:gd name="T9" fmla="*/ 16 h 457"/>
                  <a:gd name="T10" fmla="*/ 1215 w 2967"/>
                  <a:gd name="T11" fmla="*/ 2 h 457"/>
                  <a:gd name="T12" fmla="*/ 1392 w 2967"/>
                  <a:gd name="T13" fmla="*/ 0 h 457"/>
                  <a:gd name="T14" fmla="*/ 1710 w 2967"/>
                  <a:gd name="T15" fmla="*/ 0 h 457"/>
                  <a:gd name="T16" fmla="*/ 1997 w 2967"/>
                  <a:gd name="T17" fmla="*/ 10 h 457"/>
                  <a:gd name="T18" fmla="*/ 2258 w 2967"/>
                  <a:gd name="T19" fmla="*/ 21 h 457"/>
                  <a:gd name="T20" fmla="*/ 2493 w 2967"/>
                  <a:gd name="T21" fmla="*/ 38 h 457"/>
                  <a:gd name="T22" fmla="*/ 2674 w 2967"/>
                  <a:gd name="T23" fmla="*/ 54 h 457"/>
                  <a:gd name="T24" fmla="*/ 2828 w 2967"/>
                  <a:gd name="T25" fmla="*/ 73 h 457"/>
                  <a:gd name="T26" fmla="*/ 2966 w 2967"/>
                  <a:gd name="T27" fmla="*/ 92 h 457"/>
                  <a:gd name="T28" fmla="*/ 2966 w 2967"/>
                  <a:gd name="T29" fmla="*/ 456 h 457"/>
                  <a:gd name="T30" fmla="*/ 2833 w 2967"/>
                  <a:gd name="T31" fmla="*/ 434 h 457"/>
                  <a:gd name="T32" fmla="*/ 2563 w 2967"/>
                  <a:gd name="T33" fmla="*/ 399 h 457"/>
                  <a:gd name="T34" fmla="*/ 2382 w 2967"/>
                  <a:gd name="T35" fmla="*/ 382 h 457"/>
                  <a:gd name="T36" fmla="*/ 2134 w 2967"/>
                  <a:gd name="T37" fmla="*/ 366 h 457"/>
                  <a:gd name="T38" fmla="*/ 1944 w 2967"/>
                  <a:gd name="T39" fmla="*/ 358 h 457"/>
                  <a:gd name="T40" fmla="*/ 1746 w 2967"/>
                  <a:gd name="T41" fmla="*/ 350 h 457"/>
                  <a:gd name="T42" fmla="*/ 1529 w 2967"/>
                  <a:gd name="T43" fmla="*/ 350 h 457"/>
                  <a:gd name="T44" fmla="*/ 1295 w 2967"/>
                  <a:gd name="T45" fmla="*/ 350 h 457"/>
                  <a:gd name="T46" fmla="*/ 1047 w 2967"/>
                  <a:gd name="T47" fmla="*/ 355 h 457"/>
                  <a:gd name="T48" fmla="*/ 853 w 2967"/>
                  <a:gd name="T49" fmla="*/ 363 h 457"/>
                  <a:gd name="T50" fmla="*/ 654 w 2967"/>
                  <a:gd name="T51" fmla="*/ 374 h 457"/>
                  <a:gd name="T52" fmla="*/ 468 w 2967"/>
                  <a:gd name="T53" fmla="*/ 388 h 457"/>
                  <a:gd name="T54" fmla="*/ 296 w 2967"/>
                  <a:gd name="T55" fmla="*/ 404 h 457"/>
                  <a:gd name="T56" fmla="*/ 150 w 2967"/>
                  <a:gd name="T57" fmla="*/ 423 h 457"/>
                  <a:gd name="T58" fmla="*/ 13 w 2967"/>
                  <a:gd name="T59" fmla="*/ 445 h 457"/>
                  <a:gd name="T60" fmla="*/ 0 w 2967"/>
                  <a:gd name="T61" fmla="*/ 122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555" y="975"/>
                <a:ext cx="823" cy="431"/>
              </a:xfrm>
              <a:custGeom>
                <a:avLst/>
                <a:gdLst>
                  <a:gd name="T0" fmla="*/ 815 w 823"/>
                  <a:gd name="T1" fmla="*/ 27 h 431"/>
                  <a:gd name="T2" fmla="*/ 822 w 823"/>
                  <a:gd name="T3" fmla="*/ 350 h 431"/>
                  <a:gd name="T4" fmla="*/ 746 w 823"/>
                  <a:gd name="T5" fmla="*/ 382 h 431"/>
                  <a:gd name="T6" fmla="*/ 676 w 823"/>
                  <a:gd name="T7" fmla="*/ 404 h 431"/>
                  <a:gd name="T8" fmla="*/ 619 w 823"/>
                  <a:gd name="T9" fmla="*/ 415 h 431"/>
                  <a:gd name="T10" fmla="*/ 571 w 823"/>
                  <a:gd name="T11" fmla="*/ 421 h 431"/>
                  <a:gd name="T12" fmla="*/ 517 w 823"/>
                  <a:gd name="T13" fmla="*/ 427 h 431"/>
                  <a:gd name="T14" fmla="*/ 427 w 823"/>
                  <a:gd name="T15" fmla="*/ 430 h 431"/>
                  <a:gd name="T16" fmla="*/ 344 w 823"/>
                  <a:gd name="T17" fmla="*/ 423 h 431"/>
                  <a:gd name="T18" fmla="*/ 259 w 823"/>
                  <a:gd name="T19" fmla="*/ 410 h 431"/>
                  <a:gd name="T20" fmla="*/ 177 w 823"/>
                  <a:gd name="T21" fmla="*/ 388 h 431"/>
                  <a:gd name="T22" fmla="*/ 105 w 823"/>
                  <a:gd name="T23" fmla="*/ 358 h 431"/>
                  <a:gd name="T24" fmla="*/ 41 w 823"/>
                  <a:gd name="T25" fmla="*/ 325 h 431"/>
                  <a:gd name="T26" fmla="*/ 0 w 823"/>
                  <a:gd name="T27" fmla="*/ 294 h 431"/>
                  <a:gd name="T28" fmla="*/ 0 w 823"/>
                  <a:gd name="T29" fmla="*/ 0 h 431"/>
                  <a:gd name="T30" fmla="*/ 46 w 823"/>
                  <a:gd name="T31" fmla="*/ 25 h 431"/>
                  <a:gd name="T32" fmla="*/ 105 w 823"/>
                  <a:gd name="T33" fmla="*/ 47 h 431"/>
                  <a:gd name="T34" fmla="*/ 175 w 823"/>
                  <a:gd name="T35" fmla="*/ 66 h 431"/>
                  <a:gd name="T36" fmla="*/ 244 w 823"/>
                  <a:gd name="T37" fmla="*/ 81 h 431"/>
                  <a:gd name="T38" fmla="*/ 314 w 823"/>
                  <a:gd name="T39" fmla="*/ 89 h 431"/>
                  <a:gd name="T40" fmla="*/ 361 w 823"/>
                  <a:gd name="T41" fmla="*/ 93 h 431"/>
                  <a:gd name="T42" fmla="*/ 401 w 823"/>
                  <a:gd name="T43" fmla="*/ 95 h 431"/>
                  <a:gd name="T44" fmla="*/ 471 w 823"/>
                  <a:gd name="T45" fmla="*/ 95 h 431"/>
                  <a:gd name="T46" fmla="*/ 515 w 823"/>
                  <a:gd name="T47" fmla="*/ 92 h 431"/>
                  <a:gd name="T48" fmla="*/ 555 w 823"/>
                  <a:gd name="T49" fmla="*/ 87 h 431"/>
                  <a:gd name="T50" fmla="*/ 600 w 823"/>
                  <a:gd name="T51" fmla="*/ 84 h 431"/>
                  <a:gd name="T52" fmla="*/ 640 w 823"/>
                  <a:gd name="T53" fmla="*/ 76 h 431"/>
                  <a:gd name="T54" fmla="*/ 689 w 823"/>
                  <a:gd name="T55" fmla="*/ 67 h 431"/>
                  <a:gd name="T56" fmla="*/ 733 w 823"/>
                  <a:gd name="T57" fmla="*/ 55 h 431"/>
                  <a:gd name="T58" fmla="*/ 777 w 823"/>
                  <a:gd name="T59" fmla="*/ 41 h 431"/>
                  <a:gd name="T60" fmla="*/ 815 w 823"/>
                  <a:gd name="T61" fmla="*/ 27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102" y="1389"/>
                <a:ext cx="551" cy="340"/>
              </a:xfrm>
              <a:custGeom>
                <a:avLst/>
                <a:gdLst>
                  <a:gd name="T0" fmla="*/ 16 w 551"/>
                  <a:gd name="T1" fmla="*/ 53 h 340"/>
                  <a:gd name="T2" fmla="*/ 0 w 551"/>
                  <a:gd name="T3" fmla="*/ 122 h 340"/>
                  <a:gd name="T4" fmla="*/ 10 w 551"/>
                  <a:gd name="T5" fmla="*/ 146 h 340"/>
                  <a:gd name="T6" fmla="*/ 33 w 551"/>
                  <a:gd name="T7" fmla="*/ 184 h 340"/>
                  <a:gd name="T8" fmla="*/ 57 w 551"/>
                  <a:gd name="T9" fmla="*/ 217 h 340"/>
                  <a:gd name="T10" fmla="*/ 85 w 551"/>
                  <a:gd name="T11" fmla="*/ 244 h 340"/>
                  <a:gd name="T12" fmla="*/ 120 w 551"/>
                  <a:gd name="T13" fmla="*/ 271 h 340"/>
                  <a:gd name="T14" fmla="*/ 153 w 551"/>
                  <a:gd name="T15" fmla="*/ 290 h 340"/>
                  <a:gd name="T16" fmla="*/ 189 w 551"/>
                  <a:gd name="T17" fmla="*/ 309 h 340"/>
                  <a:gd name="T18" fmla="*/ 235 w 551"/>
                  <a:gd name="T19" fmla="*/ 325 h 340"/>
                  <a:gd name="T20" fmla="*/ 270 w 551"/>
                  <a:gd name="T21" fmla="*/ 333 h 340"/>
                  <a:gd name="T22" fmla="*/ 312 w 551"/>
                  <a:gd name="T23" fmla="*/ 339 h 340"/>
                  <a:gd name="T24" fmla="*/ 351 w 551"/>
                  <a:gd name="T25" fmla="*/ 339 h 340"/>
                  <a:gd name="T26" fmla="*/ 393 w 551"/>
                  <a:gd name="T27" fmla="*/ 334 h 340"/>
                  <a:gd name="T28" fmla="*/ 436 w 551"/>
                  <a:gd name="T29" fmla="*/ 322 h 340"/>
                  <a:gd name="T30" fmla="*/ 475 w 551"/>
                  <a:gd name="T31" fmla="*/ 303 h 340"/>
                  <a:gd name="T32" fmla="*/ 498 w 551"/>
                  <a:gd name="T33" fmla="*/ 287 h 340"/>
                  <a:gd name="T34" fmla="*/ 526 w 551"/>
                  <a:gd name="T35" fmla="*/ 263 h 340"/>
                  <a:gd name="T36" fmla="*/ 541 w 551"/>
                  <a:gd name="T37" fmla="*/ 243 h 340"/>
                  <a:gd name="T38" fmla="*/ 550 w 551"/>
                  <a:gd name="T39" fmla="*/ 227 h 340"/>
                  <a:gd name="T40" fmla="*/ 550 w 551"/>
                  <a:gd name="T41" fmla="*/ 209 h 340"/>
                  <a:gd name="T42" fmla="*/ 544 w 551"/>
                  <a:gd name="T43" fmla="*/ 187 h 340"/>
                  <a:gd name="T44" fmla="*/ 532 w 551"/>
                  <a:gd name="T45" fmla="*/ 171 h 340"/>
                  <a:gd name="T46" fmla="*/ 523 w 551"/>
                  <a:gd name="T47" fmla="*/ 135 h 340"/>
                  <a:gd name="T48" fmla="*/ 519 w 551"/>
                  <a:gd name="T49" fmla="*/ 116 h 340"/>
                  <a:gd name="T50" fmla="*/ 267 w 551"/>
                  <a:gd name="T51" fmla="*/ 133 h 340"/>
                  <a:gd name="T52" fmla="*/ 234 w 551"/>
                  <a:gd name="T53" fmla="*/ 126 h 340"/>
                  <a:gd name="T54" fmla="*/ 193 w 551"/>
                  <a:gd name="T55" fmla="*/ 114 h 340"/>
                  <a:gd name="T56" fmla="*/ 162 w 551"/>
                  <a:gd name="T57" fmla="*/ 97 h 340"/>
                  <a:gd name="T58" fmla="*/ 129 w 551"/>
                  <a:gd name="T59" fmla="*/ 77 h 340"/>
                  <a:gd name="T60" fmla="*/ 97 w 551"/>
                  <a:gd name="T61" fmla="*/ 48 h 340"/>
                  <a:gd name="T62" fmla="*/ 78 w 551"/>
                  <a:gd name="T63" fmla="*/ 24 h 340"/>
                  <a:gd name="T64" fmla="*/ 60 w 551"/>
                  <a:gd name="T65" fmla="*/ 0 h 340"/>
                  <a:gd name="T66" fmla="*/ 16 w 551"/>
                  <a:gd name="T67" fmla="*/ 5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82" y="976"/>
                <a:ext cx="475" cy="552"/>
              </a:xfrm>
              <a:custGeom>
                <a:avLst/>
                <a:gdLst>
                  <a:gd name="T0" fmla="*/ 474 w 475"/>
                  <a:gd name="T1" fmla="*/ 0 h 552"/>
                  <a:gd name="T2" fmla="*/ 474 w 475"/>
                  <a:gd name="T3" fmla="*/ 294 h 552"/>
                  <a:gd name="T4" fmla="*/ 446 w 475"/>
                  <a:gd name="T5" fmla="*/ 291 h 552"/>
                  <a:gd name="T6" fmla="*/ 411 w 475"/>
                  <a:gd name="T7" fmla="*/ 293 h 552"/>
                  <a:gd name="T8" fmla="*/ 353 w 475"/>
                  <a:gd name="T9" fmla="*/ 299 h 552"/>
                  <a:gd name="T10" fmla="*/ 296 w 475"/>
                  <a:gd name="T11" fmla="*/ 310 h 552"/>
                  <a:gd name="T12" fmla="*/ 243 w 475"/>
                  <a:gd name="T13" fmla="*/ 323 h 552"/>
                  <a:gd name="T14" fmla="*/ 200 w 475"/>
                  <a:gd name="T15" fmla="*/ 339 h 552"/>
                  <a:gd name="T16" fmla="*/ 149 w 475"/>
                  <a:gd name="T17" fmla="*/ 364 h 552"/>
                  <a:gd name="T18" fmla="*/ 110 w 475"/>
                  <a:gd name="T19" fmla="*/ 390 h 552"/>
                  <a:gd name="T20" fmla="*/ 81 w 475"/>
                  <a:gd name="T21" fmla="*/ 415 h 552"/>
                  <a:gd name="T22" fmla="*/ 60 w 475"/>
                  <a:gd name="T23" fmla="*/ 439 h 552"/>
                  <a:gd name="T24" fmla="*/ 47 w 475"/>
                  <a:gd name="T25" fmla="*/ 461 h 552"/>
                  <a:gd name="T26" fmla="*/ 35 w 475"/>
                  <a:gd name="T27" fmla="*/ 488 h 552"/>
                  <a:gd name="T28" fmla="*/ 30 w 475"/>
                  <a:gd name="T29" fmla="*/ 513 h 552"/>
                  <a:gd name="T30" fmla="*/ 23 w 475"/>
                  <a:gd name="T31" fmla="*/ 551 h 552"/>
                  <a:gd name="T32" fmla="*/ 17 w 475"/>
                  <a:gd name="T33" fmla="*/ 518 h 552"/>
                  <a:gd name="T34" fmla="*/ 8 w 475"/>
                  <a:gd name="T35" fmla="*/ 481 h 552"/>
                  <a:gd name="T36" fmla="*/ 5 w 475"/>
                  <a:gd name="T37" fmla="*/ 453 h 552"/>
                  <a:gd name="T38" fmla="*/ 0 w 475"/>
                  <a:gd name="T39" fmla="*/ 420 h 552"/>
                  <a:gd name="T40" fmla="*/ 2 w 475"/>
                  <a:gd name="T41" fmla="*/ 393 h 552"/>
                  <a:gd name="T42" fmla="*/ 8 w 475"/>
                  <a:gd name="T43" fmla="*/ 361 h 552"/>
                  <a:gd name="T44" fmla="*/ 15 w 475"/>
                  <a:gd name="T45" fmla="*/ 317 h 552"/>
                  <a:gd name="T46" fmla="*/ 30 w 475"/>
                  <a:gd name="T47" fmla="*/ 279 h 552"/>
                  <a:gd name="T48" fmla="*/ 50 w 475"/>
                  <a:gd name="T49" fmla="*/ 238 h 552"/>
                  <a:gd name="T50" fmla="*/ 75 w 475"/>
                  <a:gd name="T51" fmla="*/ 196 h 552"/>
                  <a:gd name="T52" fmla="*/ 111 w 475"/>
                  <a:gd name="T53" fmla="*/ 152 h 552"/>
                  <a:gd name="T54" fmla="*/ 152 w 475"/>
                  <a:gd name="T55" fmla="*/ 116 h 552"/>
                  <a:gd name="T56" fmla="*/ 188 w 475"/>
                  <a:gd name="T57" fmla="*/ 87 h 552"/>
                  <a:gd name="T58" fmla="*/ 233 w 475"/>
                  <a:gd name="T59" fmla="*/ 60 h 552"/>
                  <a:gd name="T60" fmla="*/ 279 w 475"/>
                  <a:gd name="T61" fmla="*/ 40 h 552"/>
                  <a:gd name="T62" fmla="*/ 333 w 475"/>
                  <a:gd name="T63" fmla="*/ 21 h 552"/>
                  <a:gd name="T64" fmla="*/ 380 w 475"/>
                  <a:gd name="T65" fmla="*/ 10 h 552"/>
                  <a:gd name="T66" fmla="*/ 435 w 475"/>
                  <a:gd name="T67" fmla="*/ 3 h 552"/>
                  <a:gd name="T68" fmla="*/ 474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370" y="1543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Freeform 41"/>
              <p:cNvSpPr>
                <a:spLocks/>
              </p:cNvSpPr>
              <p:nvPr/>
            </p:nvSpPr>
            <p:spPr bwMode="auto">
              <a:xfrm>
                <a:off x="442" y="1557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Freeform 42"/>
              <p:cNvSpPr>
                <a:spLocks/>
              </p:cNvSpPr>
              <p:nvPr/>
            </p:nvSpPr>
            <p:spPr bwMode="auto">
              <a:xfrm>
                <a:off x="334" y="1336"/>
                <a:ext cx="319" cy="286"/>
              </a:xfrm>
              <a:custGeom>
                <a:avLst/>
                <a:gdLst>
                  <a:gd name="T0" fmla="*/ 317 w 319"/>
                  <a:gd name="T1" fmla="*/ 275 h 286"/>
                  <a:gd name="T2" fmla="*/ 315 w 319"/>
                  <a:gd name="T3" fmla="*/ 254 h 286"/>
                  <a:gd name="T4" fmla="*/ 306 w 319"/>
                  <a:gd name="T5" fmla="*/ 235 h 286"/>
                  <a:gd name="T6" fmla="*/ 299 w 319"/>
                  <a:gd name="T7" fmla="*/ 219 h 286"/>
                  <a:gd name="T8" fmla="*/ 294 w 319"/>
                  <a:gd name="T9" fmla="*/ 194 h 286"/>
                  <a:gd name="T10" fmla="*/ 288 w 319"/>
                  <a:gd name="T11" fmla="*/ 161 h 286"/>
                  <a:gd name="T12" fmla="*/ 284 w 319"/>
                  <a:gd name="T13" fmla="*/ 126 h 286"/>
                  <a:gd name="T14" fmla="*/ 281 w 319"/>
                  <a:gd name="T15" fmla="*/ 94 h 286"/>
                  <a:gd name="T16" fmla="*/ 279 w 319"/>
                  <a:gd name="T17" fmla="*/ 67 h 286"/>
                  <a:gd name="T18" fmla="*/ 278 w 319"/>
                  <a:gd name="T19" fmla="*/ 43 h 286"/>
                  <a:gd name="T20" fmla="*/ 270 w 319"/>
                  <a:gd name="T21" fmla="*/ 29 h 286"/>
                  <a:gd name="T22" fmla="*/ 255 w 319"/>
                  <a:gd name="T23" fmla="*/ 16 h 286"/>
                  <a:gd name="T24" fmla="*/ 240 w 319"/>
                  <a:gd name="T25" fmla="*/ 9 h 286"/>
                  <a:gd name="T26" fmla="*/ 216 w 319"/>
                  <a:gd name="T27" fmla="*/ 2 h 286"/>
                  <a:gd name="T28" fmla="*/ 189 w 319"/>
                  <a:gd name="T29" fmla="*/ 0 h 286"/>
                  <a:gd name="T30" fmla="*/ 147 w 319"/>
                  <a:gd name="T31" fmla="*/ 0 h 286"/>
                  <a:gd name="T32" fmla="*/ 110 w 319"/>
                  <a:gd name="T33" fmla="*/ 2 h 286"/>
                  <a:gd name="T34" fmla="*/ 74 w 319"/>
                  <a:gd name="T35" fmla="*/ 9 h 286"/>
                  <a:gd name="T36" fmla="*/ 41 w 319"/>
                  <a:gd name="T37" fmla="*/ 21 h 286"/>
                  <a:gd name="T38" fmla="*/ 20 w 319"/>
                  <a:gd name="T39" fmla="*/ 35 h 286"/>
                  <a:gd name="T40" fmla="*/ 8 w 319"/>
                  <a:gd name="T41" fmla="*/ 47 h 286"/>
                  <a:gd name="T42" fmla="*/ 0 w 319"/>
                  <a:gd name="T43" fmla="*/ 61 h 286"/>
                  <a:gd name="T44" fmla="*/ 2 w 319"/>
                  <a:gd name="T45" fmla="*/ 75 h 286"/>
                  <a:gd name="T46" fmla="*/ 5 w 319"/>
                  <a:gd name="T47" fmla="*/ 89 h 286"/>
                  <a:gd name="T48" fmla="*/ 15 w 319"/>
                  <a:gd name="T49" fmla="*/ 104 h 286"/>
                  <a:gd name="T50" fmla="*/ 23 w 319"/>
                  <a:gd name="T51" fmla="*/ 123 h 286"/>
                  <a:gd name="T52" fmla="*/ 27 w 319"/>
                  <a:gd name="T53" fmla="*/ 149 h 286"/>
                  <a:gd name="T54" fmla="*/ 30 w 319"/>
                  <a:gd name="T55" fmla="*/ 176 h 286"/>
                  <a:gd name="T56" fmla="*/ 35 w 319"/>
                  <a:gd name="T57" fmla="*/ 200 h 286"/>
                  <a:gd name="T58" fmla="*/ 36 w 319"/>
                  <a:gd name="T59" fmla="*/ 235 h 286"/>
                  <a:gd name="T60" fmla="*/ 38 w 319"/>
                  <a:gd name="T61" fmla="*/ 265 h 286"/>
                  <a:gd name="T62" fmla="*/ 38 w 319"/>
                  <a:gd name="T63" fmla="*/ 285 h 286"/>
                  <a:gd name="T64" fmla="*/ 48 w 319"/>
                  <a:gd name="T65" fmla="*/ 260 h 286"/>
                  <a:gd name="T66" fmla="*/ 68 w 319"/>
                  <a:gd name="T67" fmla="*/ 248 h 286"/>
                  <a:gd name="T68" fmla="*/ 86 w 319"/>
                  <a:gd name="T69" fmla="*/ 241 h 286"/>
                  <a:gd name="T70" fmla="*/ 108 w 319"/>
                  <a:gd name="T71" fmla="*/ 236 h 286"/>
                  <a:gd name="T72" fmla="*/ 143 w 319"/>
                  <a:gd name="T73" fmla="*/ 229 h 286"/>
                  <a:gd name="T74" fmla="*/ 177 w 319"/>
                  <a:gd name="T75" fmla="*/ 228 h 286"/>
                  <a:gd name="T76" fmla="*/ 197 w 319"/>
                  <a:gd name="T77" fmla="*/ 228 h 286"/>
                  <a:gd name="T78" fmla="*/ 228 w 319"/>
                  <a:gd name="T79" fmla="*/ 230 h 286"/>
                  <a:gd name="T80" fmla="*/ 264 w 319"/>
                  <a:gd name="T81" fmla="*/ 237 h 286"/>
                  <a:gd name="T82" fmla="*/ 287 w 319"/>
                  <a:gd name="T83" fmla="*/ 246 h 286"/>
                  <a:gd name="T84" fmla="*/ 302 w 319"/>
                  <a:gd name="T85" fmla="*/ 255 h 286"/>
                  <a:gd name="T86" fmla="*/ 318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Freeform 43"/>
              <p:cNvSpPr>
                <a:spLocks/>
              </p:cNvSpPr>
              <p:nvPr/>
            </p:nvSpPr>
            <p:spPr bwMode="auto">
              <a:xfrm>
                <a:off x="5049" y="1394"/>
                <a:ext cx="551" cy="335"/>
              </a:xfrm>
              <a:custGeom>
                <a:avLst/>
                <a:gdLst>
                  <a:gd name="T0" fmla="*/ 534 w 551"/>
                  <a:gd name="T1" fmla="*/ 48 h 335"/>
                  <a:gd name="T2" fmla="*/ 550 w 551"/>
                  <a:gd name="T3" fmla="*/ 117 h 335"/>
                  <a:gd name="T4" fmla="*/ 540 w 551"/>
                  <a:gd name="T5" fmla="*/ 142 h 335"/>
                  <a:gd name="T6" fmla="*/ 517 w 551"/>
                  <a:gd name="T7" fmla="*/ 179 h 335"/>
                  <a:gd name="T8" fmla="*/ 493 w 551"/>
                  <a:gd name="T9" fmla="*/ 212 h 335"/>
                  <a:gd name="T10" fmla="*/ 465 w 551"/>
                  <a:gd name="T11" fmla="*/ 239 h 335"/>
                  <a:gd name="T12" fmla="*/ 430 w 551"/>
                  <a:gd name="T13" fmla="*/ 267 h 335"/>
                  <a:gd name="T14" fmla="*/ 397 w 551"/>
                  <a:gd name="T15" fmla="*/ 286 h 335"/>
                  <a:gd name="T16" fmla="*/ 361 w 551"/>
                  <a:gd name="T17" fmla="*/ 304 h 335"/>
                  <a:gd name="T18" fmla="*/ 315 w 551"/>
                  <a:gd name="T19" fmla="*/ 320 h 335"/>
                  <a:gd name="T20" fmla="*/ 280 w 551"/>
                  <a:gd name="T21" fmla="*/ 328 h 335"/>
                  <a:gd name="T22" fmla="*/ 238 w 551"/>
                  <a:gd name="T23" fmla="*/ 334 h 335"/>
                  <a:gd name="T24" fmla="*/ 199 w 551"/>
                  <a:gd name="T25" fmla="*/ 334 h 335"/>
                  <a:gd name="T26" fmla="*/ 157 w 551"/>
                  <a:gd name="T27" fmla="*/ 329 h 335"/>
                  <a:gd name="T28" fmla="*/ 114 w 551"/>
                  <a:gd name="T29" fmla="*/ 317 h 335"/>
                  <a:gd name="T30" fmla="*/ 75 w 551"/>
                  <a:gd name="T31" fmla="*/ 298 h 335"/>
                  <a:gd name="T32" fmla="*/ 52 w 551"/>
                  <a:gd name="T33" fmla="*/ 282 h 335"/>
                  <a:gd name="T34" fmla="*/ 24 w 551"/>
                  <a:gd name="T35" fmla="*/ 258 h 335"/>
                  <a:gd name="T36" fmla="*/ 9 w 551"/>
                  <a:gd name="T37" fmla="*/ 238 h 335"/>
                  <a:gd name="T38" fmla="*/ 0 w 551"/>
                  <a:gd name="T39" fmla="*/ 222 h 335"/>
                  <a:gd name="T40" fmla="*/ 0 w 551"/>
                  <a:gd name="T41" fmla="*/ 204 h 335"/>
                  <a:gd name="T42" fmla="*/ 6 w 551"/>
                  <a:gd name="T43" fmla="*/ 182 h 335"/>
                  <a:gd name="T44" fmla="*/ 18 w 551"/>
                  <a:gd name="T45" fmla="*/ 166 h 335"/>
                  <a:gd name="T46" fmla="*/ 27 w 551"/>
                  <a:gd name="T47" fmla="*/ 131 h 335"/>
                  <a:gd name="T48" fmla="*/ 31 w 551"/>
                  <a:gd name="T49" fmla="*/ 112 h 335"/>
                  <a:gd name="T50" fmla="*/ 283 w 551"/>
                  <a:gd name="T51" fmla="*/ 128 h 335"/>
                  <a:gd name="T52" fmla="*/ 316 w 551"/>
                  <a:gd name="T53" fmla="*/ 122 h 335"/>
                  <a:gd name="T54" fmla="*/ 357 w 551"/>
                  <a:gd name="T55" fmla="*/ 109 h 335"/>
                  <a:gd name="T56" fmla="*/ 388 w 551"/>
                  <a:gd name="T57" fmla="*/ 93 h 335"/>
                  <a:gd name="T58" fmla="*/ 421 w 551"/>
                  <a:gd name="T59" fmla="*/ 73 h 335"/>
                  <a:gd name="T60" fmla="*/ 453 w 551"/>
                  <a:gd name="T61" fmla="*/ 44 h 335"/>
                  <a:gd name="T62" fmla="*/ 472 w 551"/>
                  <a:gd name="T63" fmla="*/ 19 h 335"/>
                  <a:gd name="T64" fmla="*/ 486 w 551"/>
                  <a:gd name="T65" fmla="*/ 0 h 335"/>
                  <a:gd name="T66" fmla="*/ 534 w 551"/>
                  <a:gd name="T67" fmla="*/ 48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auto">
              <a:xfrm>
                <a:off x="5145" y="976"/>
                <a:ext cx="475" cy="552"/>
              </a:xfrm>
              <a:custGeom>
                <a:avLst/>
                <a:gdLst>
                  <a:gd name="T0" fmla="*/ 0 w 475"/>
                  <a:gd name="T1" fmla="*/ 0 h 552"/>
                  <a:gd name="T2" fmla="*/ 0 w 475"/>
                  <a:gd name="T3" fmla="*/ 294 h 552"/>
                  <a:gd name="T4" fmla="*/ 28 w 475"/>
                  <a:gd name="T5" fmla="*/ 291 h 552"/>
                  <a:gd name="T6" fmla="*/ 63 w 475"/>
                  <a:gd name="T7" fmla="*/ 293 h 552"/>
                  <a:gd name="T8" fmla="*/ 121 w 475"/>
                  <a:gd name="T9" fmla="*/ 299 h 552"/>
                  <a:gd name="T10" fmla="*/ 178 w 475"/>
                  <a:gd name="T11" fmla="*/ 310 h 552"/>
                  <a:gd name="T12" fmla="*/ 231 w 475"/>
                  <a:gd name="T13" fmla="*/ 323 h 552"/>
                  <a:gd name="T14" fmla="*/ 274 w 475"/>
                  <a:gd name="T15" fmla="*/ 339 h 552"/>
                  <a:gd name="T16" fmla="*/ 325 w 475"/>
                  <a:gd name="T17" fmla="*/ 364 h 552"/>
                  <a:gd name="T18" fmla="*/ 364 w 475"/>
                  <a:gd name="T19" fmla="*/ 390 h 552"/>
                  <a:gd name="T20" fmla="*/ 393 w 475"/>
                  <a:gd name="T21" fmla="*/ 415 h 552"/>
                  <a:gd name="T22" fmla="*/ 414 w 475"/>
                  <a:gd name="T23" fmla="*/ 439 h 552"/>
                  <a:gd name="T24" fmla="*/ 427 w 475"/>
                  <a:gd name="T25" fmla="*/ 461 h 552"/>
                  <a:gd name="T26" fmla="*/ 439 w 475"/>
                  <a:gd name="T27" fmla="*/ 488 h 552"/>
                  <a:gd name="T28" fmla="*/ 444 w 475"/>
                  <a:gd name="T29" fmla="*/ 513 h 552"/>
                  <a:gd name="T30" fmla="*/ 451 w 475"/>
                  <a:gd name="T31" fmla="*/ 551 h 552"/>
                  <a:gd name="T32" fmla="*/ 457 w 475"/>
                  <a:gd name="T33" fmla="*/ 518 h 552"/>
                  <a:gd name="T34" fmla="*/ 466 w 475"/>
                  <a:gd name="T35" fmla="*/ 481 h 552"/>
                  <a:gd name="T36" fmla="*/ 469 w 475"/>
                  <a:gd name="T37" fmla="*/ 453 h 552"/>
                  <a:gd name="T38" fmla="*/ 474 w 475"/>
                  <a:gd name="T39" fmla="*/ 420 h 552"/>
                  <a:gd name="T40" fmla="*/ 472 w 475"/>
                  <a:gd name="T41" fmla="*/ 393 h 552"/>
                  <a:gd name="T42" fmla="*/ 466 w 475"/>
                  <a:gd name="T43" fmla="*/ 361 h 552"/>
                  <a:gd name="T44" fmla="*/ 459 w 475"/>
                  <a:gd name="T45" fmla="*/ 317 h 552"/>
                  <a:gd name="T46" fmla="*/ 444 w 475"/>
                  <a:gd name="T47" fmla="*/ 279 h 552"/>
                  <a:gd name="T48" fmla="*/ 424 w 475"/>
                  <a:gd name="T49" fmla="*/ 238 h 552"/>
                  <a:gd name="T50" fmla="*/ 399 w 475"/>
                  <a:gd name="T51" fmla="*/ 196 h 552"/>
                  <a:gd name="T52" fmla="*/ 363 w 475"/>
                  <a:gd name="T53" fmla="*/ 152 h 552"/>
                  <a:gd name="T54" fmla="*/ 322 w 475"/>
                  <a:gd name="T55" fmla="*/ 116 h 552"/>
                  <a:gd name="T56" fmla="*/ 286 w 475"/>
                  <a:gd name="T57" fmla="*/ 87 h 552"/>
                  <a:gd name="T58" fmla="*/ 241 w 475"/>
                  <a:gd name="T59" fmla="*/ 60 h 552"/>
                  <a:gd name="T60" fmla="*/ 195 w 475"/>
                  <a:gd name="T61" fmla="*/ 40 h 552"/>
                  <a:gd name="T62" fmla="*/ 141 w 475"/>
                  <a:gd name="T63" fmla="*/ 21 h 552"/>
                  <a:gd name="T64" fmla="*/ 94 w 475"/>
                  <a:gd name="T65" fmla="*/ 10 h 552"/>
                  <a:gd name="T66" fmla="*/ 39 w 475"/>
                  <a:gd name="T67" fmla="*/ 3 h 552"/>
                  <a:gd name="T68" fmla="*/ 0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Freeform 45"/>
              <p:cNvSpPr>
                <a:spLocks/>
              </p:cNvSpPr>
              <p:nvPr/>
            </p:nvSpPr>
            <p:spPr bwMode="auto">
              <a:xfrm>
                <a:off x="5176" y="1543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Freeform 46"/>
              <p:cNvSpPr>
                <a:spLocks/>
              </p:cNvSpPr>
              <p:nvPr/>
            </p:nvSpPr>
            <p:spPr bwMode="auto">
              <a:xfrm>
                <a:off x="5172" y="1556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auto">
              <a:xfrm>
                <a:off x="5049" y="1336"/>
                <a:ext cx="319" cy="286"/>
              </a:xfrm>
              <a:custGeom>
                <a:avLst/>
                <a:gdLst>
                  <a:gd name="T0" fmla="*/ 1 w 319"/>
                  <a:gd name="T1" fmla="*/ 275 h 286"/>
                  <a:gd name="T2" fmla="*/ 3 w 319"/>
                  <a:gd name="T3" fmla="*/ 254 h 286"/>
                  <a:gd name="T4" fmla="*/ 12 w 319"/>
                  <a:gd name="T5" fmla="*/ 235 h 286"/>
                  <a:gd name="T6" fmla="*/ 19 w 319"/>
                  <a:gd name="T7" fmla="*/ 219 h 286"/>
                  <a:gd name="T8" fmla="*/ 24 w 319"/>
                  <a:gd name="T9" fmla="*/ 194 h 286"/>
                  <a:gd name="T10" fmla="*/ 30 w 319"/>
                  <a:gd name="T11" fmla="*/ 161 h 286"/>
                  <a:gd name="T12" fmla="*/ 34 w 319"/>
                  <a:gd name="T13" fmla="*/ 126 h 286"/>
                  <a:gd name="T14" fmla="*/ 37 w 319"/>
                  <a:gd name="T15" fmla="*/ 94 h 286"/>
                  <a:gd name="T16" fmla="*/ 39 w 319"/>
                  <a:gd name="T17" fmla="*/ 67 h 286"/>
                  <a:gd name="T18" fmla="*/ 40 w 319"/>
                  <a:gd name="T19" fmla="*/ 43 h 286"/>
                  <a:gd name="T20" fmla="*/ 48 w 319"/>
                  <a:gd name="T21" fmla="*/ 29 h 286"/>
                  <a:gd name="T22" fmla="*/ 63 w 319"/>
                  <a:gd name="T23" fmla="*/ 16 h 286"/>
                  <a:gd name="T24" fmla="*/ 78 w 319"/>
                  <a:gd name="T25" fmla="*/ 9 h 286"/>
                  <a:gd name="T26" fmla="*/ 102 w 319"/>
                  <a:gd name="T27" fmla="*/ 2 h 286"/>
                  <a:gd name="T28" fmla="*/ 129 w 319"/>
                  <a:gd name="T29" fmla="*/ 0 h 286"/>
                  <a:gd name="T30" fmla="*/ 171 w 319"/>
                  <a:gd name="T31" fmla="*/ 0 h 286"/>
                  <a:gd name="T32" fmla="*/ 208 w 319"/>
                  <a:gd name="T33" fmla="*/ 2 h 286"/>
                  <a:gd name="T34" fmla="*/ 244 w 319"/>
                  <a:gd name="T35" fmla="*/ 9 h 286"/>
                  <a:gd name="T36" fmla="*/ 277 w 319"/>
                  <a:gd name="T37" fmla="*/ 21 h 286"/>
                  <a:gd name="T38" fmla="*/ 298 w 319"/>
                  <a:gd name="T39" fmla="*/ 35 h 286"/>
                  <a:gd name="T40" fmla="*/ 310 w 319"/>
                  <a:gd name="T41" fmla="*/ 47 h 286"/>
                  <a:gd name="T42" fmla="*/ 318 w 319"/>
                  <a:gd name="T43" fmla="*/ 61 h 286"/>
                  <a:gd name="T44" fmla="*/ 316 w 319"/>
                  <a:gd name="T45" fmla="*/ 75 h 286"/>
                  <a:gd name="T46" fmla="*/ 313 w 319"/>
                  <a:gd name="T47" fmla="*/ 89 h 286"/>
                  <a:gd name="T48" fmla="*/ 303 w 319"/>
                  <a:gd name="T49" fmla="*/ 104 h 286"/>
                  <a:gd name="T50" fmla="*/ 295 w 319"/>
                  <a:gd name="T51" fmla="*/ 123 h 286"/>
                  <a:gd name="T52" fmla="*/ 291 w 319"/>
                  <a:gd name="T53" fmla="*/ 149 h 286"/>
                  <a:gd name="T54" fmla="*/ 288 w 319"/>
                  <a:gd name="T55" fmla="*/ 176 h 286"/>
                  <a:gd name="T56" fmla="*/ 283 w 319"/>
                  <a:gd name="T57" fmla="*/ 200 h 286"/>
                  <a:gd name="T58" fmla="*/ 282 w 319"/>
                  <a:gd name="T59" fmla="*/ 235 h 286"/>
                  <a:gd name="T60" fmla="*/ 280 w 319"/>
                  <a:gd name="T61" fmla="*/ 265 h 286"/>
                  <a:gd name="T62" fmla="*/ 280 w 319"/>
                  <a:gd name="T63" fmla="*/ 285 h 286"/>
                  <a:gd name="T64" fmla="*/ 270 w 319"/>
                  <a:gd name="T65" fmla="*/ 260 h 286"/>
                  <a:gd name="T66" fmla="*/ 250 w 319"/>
                  <a:gd name="T67" fmla="*/ 248 h 286"/>
                  <a:gd name="T68" fmla="*/ 232 w 319"/>
                  <a:gd name="T69" fmla="*/ 241 h 286"/>
                  <a:gd name="T70" fmla="*/ 210 w 319"/>
                  <a:gd name="T71" fmla="*/ 236 h 286"/>
                  <a:gd name="T72" fmla="*/ 175 w 319"/>
                  <a:gd name="T73" fmla="*/ 229 h 286"/>
                  <a:gd name="T74" fmla="*/ 141 w 319"/>
                  <a:gd name="T75" fmla="*/ 228 h 286"/>
                  <a:gd name="T76" fmla="*/ 121 w 319"/>
                  <a:gd name="T77" fmla="*/ 228 h 286"/>
                  <a:gd name="T78" fmla="*/ 90 w 319"/>
                  <a:gd name="T79" fmla="*/ 230 h 286"/>
                  <a:gd name="T80" fmla="*/ 54 w 319"/>
                  <a:gd name="T81" fmla="*/ 237 h 286"/>
                  <a:gd name="T82" fmla="*/ 31 w 319"/>
                  <a:gd name="T83" fmla="*/ 246 h 286"/>
                  <a:gd name="T84" fmla="*/ 16 w 319"/>
                  <a:gd name="T85" fmla="*/ 255 h 286"/>
                  <a:gd name="T86" fmla="*/ 0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auto">
              <a:xfrm>
                <a:off x="4319" y="976"/>
                <a:ext cx="832" cy="420"/>
              </a:xfrm>
              <a:custGeom>
                <a:avLst/>
                <a:gdLst>
                  <a:gd name="T0" fmla="*/ 0 w 832"/>
                  <a:gd name="T1" fmla="*/ 0 h 420"/>
                  <a:gd name="T2" fmla="*/ 0 w 832"/>
                  <a:gd name="T3" fmla="*/ 356 h 420"/>
                  <a:gd name="T4" fmla="*/ 84 w 832"/>
                  <a:gd name="T5" fmla="*/ 374 h 420"/>
                  <a:gd name="T6" fmla="*/ 153 w 832"/>
                  <a:gd name="T7" fmla="*/ 393 h 420"/>
                  <a:gd name="T8" fmla="*/ 210 w 832"/>
                  <a:gd name="T9" fmla="*/ 404 h 420"/>
                  <a:gd name="T10" fmla="*/ 258 w 832"/>
                  <a:gd name="T11" fmla="*/ 410 h 420"/>
                  <a:gd name="T12" fmla="*/ 312 w 832"/>
                  <a:gd name="T13" fmla="*/ 416 h 420"/>
                  <a:gd name="T14" fmla="*/ 402 w 832"/>
                  <a:gd name="T15" fmla="*/ 419 h 420"/>
                  <a:gd name="T16" fmla="*/ 485 w 832"/>
                  <a:gd name="T17" fmla="*/ 412 h 420"/>
                  <a:gd name="T18" fmla="*/ 570 w 832"/>
                  <a:gd name="T19" fmla="*/ 399 h 420"/>
                  <a:gd name="T20" fmla="*/ 652 w 832"/>
                  <a:gd name="T21" fmla="*/ 377 h 420"/>
                  <a:gd name="T22" fmla="*/ 724 w 832"/>
                  <a:gd name="T23" fmla="*/ 347 h 420"/>
                  <a:gd name="T24" fmla="*/ 784 w 832"/>
                  <a:gd name="T25" fmla="*/ 306 h 420"/>
                  <a:gd name="T26" fmla="*/ 829 w 832"/>
                  <a:gd name="T27" fmla="*/ 291 h 420"/>
                  <a:gd name="T28" fmla="*/ 831 w 832"/>
                  <a:gd name="T29" fmla="*/ 2 h 420"/>
                  <a:gd name="T30" fmla="*/ 786 w 832"/>
                  <a:gd name="T31" fmla="*/ 9 h 420"/>
                  <a:gd name="T32" fmla="*/ 726 w 832"/>
                  <a:gd name="T33" fmla="*/ 29 h 420"/>
                  <a:gd name="T34" fmla="*/ 654 w 832"/>
                  <a:gd name="T35" fmla="*/ 55 h 420"/>
                  <a:gd name="T36" fmla="*/ 585 w 832"/>
                  <a:gd name="T37" fmla="*/ 70 h 420"/>
                  <a:gd name="T38" fmla="*/ 515 w 832"/>
                  <a:gd name="T39" fmla="*/ 78 h 420"/>
                  <a:gd name="T40" fmla="*/ 468 w 832"/>
                  <a:gd name="T41" fmla="*/ 82 h 420"/>
                  <a:gd name="T42" fmla="*/ 428 w 832"/>
                  <a:gd name="T43" fmla="*/ 84 h 420"/>
                  <a:gd name="T44" fmla="*/ 358 w 832"/>
                  <a:gd name="T45" fmla="*/ 84 h 420"/>
                  <a:gd name="T46" fmla="*/ 314 w 832"/>
                  <a:gd name="T47" fmla="*/ 81 h 420"/>
                  <a:gd name="T48" fmla="*/ 274 w 832"/>
                  <a:gd name="T49" fmla="*/ 76 h 420"/>
                  <a:gd name="T50" fmla="*/ 229 w 832"/>
                  <a:gd name="T51" fmla="*/ 73 h 420"/>
                  <a:gd name="T52" fmla="*/ 190 w 832"/>
                  <a:gd name="T53" fmla="*/ 66 h 420"/>
                  <a:gd name="T54" fmla="*/ 140 w 832"/>
                  <a:gd name="T55" fmla="*/ 57 h 420"/>
                  <a:gd name="T56" fmla="*/ 96 w 832"/>
                  <a:gd name="T57" fmla="*/ 44 h 420"/>
                  <a:gd name="T58" fmla="*/ 49 w 832"/>
                  <a:gd name="T59" fmla="*/ 24 h 420"/>
                  <a:gd name="T60" fmla="*/ 0 w 832"/>
                  <a:gd name="T6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21" name="Rectangle 4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en-US" noProof="0" smtClean="0"/>
          </a:p>
        </p:txBody>
      </p:sp>
      <p:sp>
        <p:nvSpPr>
          <p:cNvPr id="3122" name="Rectangle 5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8F8F8"/>
                </a:solidFill>
              </a:defRPr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  <a:endParaRPr lang="en-US" noProof="0" smtClean="0"/>
          </a:p>
        </p:txBody>
      </p:sp>
      <p:sp>
        <p:nvSpPr>
          <p:cNvPr id="3123" name="Rectangle 5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endParaRPr lang="en-US"/>
          </a:p>
        </p:txBody>
      </p:sp>
      <p:sp>
        <p:nvSpPr>
          <p:cNvPr id="3124" name="Rectangle 5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endParaRPr lang="en-US"/>
          </a:p>
        </p:txBody>
      </p:sp>
      <p:sp>
        <p:nvSpPr>
          <p:cNvPr id="3125" name="Rectangle 5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fld id="{7119F6E1-C947-4CF9-BDDF-28369A85FEC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4BBAC-A3B0-4D41-A3C1-C0922DE6B79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1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495A-8148-40FC-B9AE-B86C46E9D20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7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721D3-139F-46C1-BEAC-B1D84342A3BD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9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DA87F-4BE7-4117-8FA5-D3E738587DB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3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4FD86-EAA7-4202-8918-C1A4C154BC8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2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660CE-62FD-4A52-A126-82A55FFB0D8D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4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275B3-128C-48A5-97ED-8BA2A2D7DADD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3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EE2D9-8E24-4CB1-8FD3-CA0B180D559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1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3AB12-3DF8-4768-9372-0C1217C4C04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2E422-660F-41B9-B12A-CB4475671B4D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6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1008"/>
              <a:ext cx="5774" cy="333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2054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>
                  <a:gd name="T0" fmla="*/ 0 w 241"/>
                  <a:gd name="T1" fmla="*/ 4234 h 4284"/>
                  <a:gd name="T2" fmla="*/ 0 w 241"/>
                  <a:gd name="T3" fmla="*/ 0 h 4284"/>
                  <a:gd name="T4" fmla="*/ 240 w 241"/>
                  <a:gd name="T5" fmla="*/ 0 h 4284"/>
                  <a:gd name="T6" fmla="*/ 240 w 241"/>
                  <a:gd name="T7" fmla="*/ 4234 h 4284"/>
                  <a:gd name="T8" fmla="*/ 192 w 241"/>
                  <a:gd name="T9" fmla="*/ 4283 h 4284"/>
                  <a:gd name="T10" fmla="*/ 144 w 241"/>
                  <a:gd name="T11" fmla="*/ 4281 h 4284"/>
                  <a:gd name="T12" fmla="*/ 112 w 241"/>
                  <a:gd name="T13" fmla="*/ 4281 h 4284"/>
                  <a:gd name="T14" fmla="*/ 49 w 241"/>
                  <a:gd name="T15" fmla="*/ 4281 h 4284"/>
                  <a:gd name="T16" fmla="*/ 0 w 241"/>
                  <a:gd name="T17" fmla="*/ 4234 h 4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2057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>
                  <a:gd name="T0" fmla="*/ 0 w 241"/>
                  <a:gd name="T1" fmla="*/ 4223 h 4273"/>
                  <a:gd name="T2" fmla="*/ 0 w 241"/>
                  <a:gd name="T3" fmla="*/ 0 h 4273"/>
                  <a:gd name="T4" fmla="*/ 240 w 241"/>
                  <a:gd name="T5" fmla="*/ 0 h 4273"/>
                  <a:gd name="T6" fmla="*/ 240 w 241"/>
                  <a:gd name="T7" fmla="*/ 4223 h 4273"/>
                  <a:gd name="T8" fmla="*/ 192 w 241"/>
                  <a:gd name="T9" fmla="*/ 4272 h 4273"/>
                  <a:gd name="T10" fmla="*/ 144 w 241"/>
                  <a:gd name="T11" fmla="*/ 4270 h 4273"/>
                  <a:gd name="T12" fmla="*/ 112 w 241"/>
                  <a:gd name="T13" fmla="*/ 4270 h 4273"/>
                  <a:gd name="T14" fmla="*/ 49 w 241"/>
                  <a:gd name="T15" fmla="*/ 4270 h 4273"/>
                  <a:gd name="T16" fmla="*/ 0 w 241"/>
                  <a:gd name="T17" fmla="*/ 4223 h 4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" name="Group 11"/>
            <p:cNvGrpSpPr>
              <a:grpSpLocks/>
            </p:cNvGrpSpPr>
            <p:nvPr/>
          </p:nvGrpSpPr>
          <p:grpSpPr bwMode="auto">
            <a:xfrm>
              <a:off x="82" y="22"/>
              <a:ext cx="5590" cy="891"/>
              <a:chOff x="82" y="22"/>
              <a:chExt cx="5590" cy="891"/>
            </a:xfrm>
          </p:grpSpPr>
          <p:grpSp>
            <p:nvGrpSpPr>
              <p:cNvPr id="2060" name="Group 12"/>
              <p:cNvGrpSpPr>
                <a:grpSpLocks/>
              </p:cNvGrpSpPr>
              <p:nvPr/>
            </p:nvGrpSpPr>
            <p:grpSpPr bwMode="auto">
              <a:xfrm>
                <a:off x="134" y="22"/>
                <a:ext cx="5538" cy="850"/>
                <a:chOff x="134" y="22"/>
                <a:chExt cx="5538" cy="850"/>
              </a:xfrm>
            </p:grpSpPr>
            <p:sp>
              <p:nvSpPr>
                <p:cNvPr id="2061" name="Freeform 13"/>
                <p:cNvSpPr>
                  <a:spLocks/>
                </p:cNvSpPr>
                <p:nvPr/>
              </p:nvSpPr>
              <p:spPr bwMode="auto">
                <a:xfrm>
                  <a:off x="5269" y="734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2" name="Freeform 14"/>
                <p:cNvSpPr>
                  <a:spLocks/>
                </p:cNvSpPr>
                <p:nvPr/>
              </p:nvSpPr>
              <p:spPr bwMode="auto">
                <a:xfrm>
                  <a:off x="5265" y="746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" name="Freeform 15"/>
                <p:cNvSpPr>
                  <a:spLocks/>
                </p:cNvSpPr>
                <p:nvPr/>
              </p:nvSpPr>
              <p:spPr bwMode="auto">
                <a:xfrm>
                  <a:off x="475" y="725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4" name="Freeform 16"/>
                <p:cNvSpPr>
                  <a:spLocks/>
                </p:cNvSpPr>
                <p:nvPr/>
              </p:nvSpPr>
              <p:spPr bwMode="auto">
                <a:xfrm>
                  <a:off x="547" y="738"/>
                  <a:ext cx="88" cy="75"/>
                </a:xfrm>
                <a:custGeom>
                  <a:avLst/>
                  <a:gdLst>
                    <a:gd name="T0" fmla="*/ 87 w 88"/>
                    <a:gd name="T1" fmla="*/ 68 h 75"/>
                    <a:gd name="T2" fmla="*/ 76 w 88"/>
                    <a:gd name="T3" fmla="*/ 0 h 75"/>
                    <a:gd name="T4" fmla="*/ 33 w 88"/>
                    <a:gd name="T5" fmla="*/ 5 h 75"/>
                    <a:gd name="T6" fmla="*/ 0 w 88"/>
                    <a:gd name="T7" fmla="*/ 9 h 75"/>
                    <a:gd name="T8" fmla="*/ 9 w 88"/>
                    <a:gd name="T9" fmla="*/ 74 h 75"/>
                    <a:gd name="T10" fmla="*/ 12 w 88"/>
                    <a:gd name="T11" fmla="*/ 58 h 75"/>
                    <a:gd name="T12" fmla="*/ 22 w 88"/>
                    <a:gd name="T13" fmla="*/ 47 h 75"/>
                    <a:gd name="T14" fmla="*/ 40 w 88"/>
                    <a:gd name="T15" fmla="*/ 44 h 75"/>
                    <a:gd name="T16" fmla="*/ 60 w 88"/>
                    <a:gd name="T17" fmla="*/ 45 h 75"/>
                    <a:gd name="T18" fmla="*/ 76 w 88"/>
                    <a:gd name="T19" fmla="*/ 52 h 75"/>
                    <a:gd name="T20" fmla="*/ 87 w 88"/>
                    <a:gd name="T21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309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6" name="Freeform 18"/>
                <p:cNvSpPr>
                  <a:spLocks/>
                </p:cNvSpPr>
                <p:nvPr/>
              </p:nvSpPr>
              <p:spPr bwMode="auto">
                <a:xfrm>
                  <a:off x="1408" y="22"/>
                  <a:ext cx="2967" cy="457"/>
                </a:xfrm>
                <a:custGeom>
                  <a:avLst/>
                  <a:gdLst>
                    <a:gd name="T0" fmla="*/ 0 w 2967"/>
                    <a:gd name="T1" fmla="*/ 122 h 457"/>
                    <a:gd name="T2" fmla="*/ 207 w 2967"/>
                    <a:gd name="T3" fmla="*/ 78 h 457"/>
                    <a:gd name="T4" fmla="*/ 442 w 2967"/>
                    <a:gd name="T5" fmla="*/ 48 h 457"/>
                    <a:gd name="T6" fmla="*/ 640 w 2967"/>
                    <a:gd name="T7" fmla="*/ 32 h 457"/>
                    <a:gd name="T8" fmla="*/ 897 w 2967"/>
                    <a:gd name="T9" fmla="*/ 16 h 457"/>
                    <a:gd name="T10" fmla="*/ 1215 w 2967"/>
                    <a:gd name="T11" fmla="*/ 2 h 457"/>
                    <a:gd name="T12" fmla="*/ 1392 w 2967"/>
                    <a:gd name="T13" fmla="*/ 0 h 457"/>
                    <a:gd name="T14" fmla="*/ 1710 w 2967"/>
                    <a:gd name="T15" fmla="*/ 0 h 457"/>
                    <a:gd name="T16" fmla="*/ 1997 w 2967"/>
                    <a:gd name="T17" fmla="*/ 10 h 457"/>
                    <a:gd name="T18" fmla="*/ 2258 w 2967"/>
                    <a:gd name="T19" fmla="*/ 21 h 457"/>
                    <a:gd name="T20" fmla="*/ 2493 w 2967"/>
                    <a:gd name="T21" fmla="*/ 38 h 457"/>
                    <a:gd name="T22" fmla="*/ 2674 w 2967"/>
                    <a:gd name="T23" fmla="*/ 54 h 457"/>
                    <a:gd name="T24" fmla="*/ 2828 w 2967"/>
                    <a:gd name="T25" fmla="*/ 73 h 457"/>
                    <a:gd name="T26" fmla="*/ 2966 w 2967"/>
                    <a:gd name="T27" fmla="*/ 92 h 457"/>
                    <a:gd name="T28" fmla="*/ 2966 w 2967"/>
                    <a:gd name="T29" fmla="*/ 456 h 457"/>
                    <a:gd name="T30" fmla="*/ 2833 w 2967"/>
                    <a:gd name="T31" fmla="*/ 434 h 457"/>
                    <a:gd name="T32" fmla="*/ 2563 w 2967"/>
                    <a:gd name="T33" fmla="*/ 399 h 457"/>
                    <a:gd name="T34" fmla="*/ 2382 w 2967"/>
                    <a:gd name="T35" fmla="*/ 382 h 457"/>
                    <a:gd name="T36" fmla="*/ 2134 w 2967"/>
                    <a:gd name="T37" fmla="*/ 366 h 457"/>
                    <a:gd name="T38" fmla="*/ 1944 w 2967"/>
                    <a:gd name="T39" fmla="*/ 358 h 457"/>
                    <a:gd name="T40" fmla="*/ 1746 w 2967"/>
                    <a:gd name="T41" fmla="*/ 350 h 457"/>
                    <a:gd name="T42" fmla="*/ 1529 w 2967"/>
                    <a:gd name="T43" fmla="*/ 350 h 457"/>
                    <a:gd name="T44" fmla="*/ 1295 w 2967"/>
                    <a:gd name="T45" fmla="*/ 350 h 457"/>
                    <a:gd name="T46" fmla="*/ 1047 w 2967"/>
                    <a:gd name="T47" fmla="*/ 355 h 457"/>
                    <a:gd name="T48" fmla="*/ 853 w 2967"/>
                    <a:gd name="T49" fmla="*/ 363 h 457"/>
                    <a:gd name="T50" fmla="*/ 654 w 2967"/>
                    <a:gd name="T51" fmla="*/ 374 h 457"/>
                    <a:gd name="T52" fmla="*/ 468 w 2967"/>
                    <a:gd name="T53" fmla="*/ 388 h 457"/>
                    <a:gd name="T54" fmla="*/ 296 w 2967"/>
                    <a:gd name="T55" fmla="*/ 404 h 457"/>
                    <a:gd name="T56" fmla="*/ 150 w 2967"/>
                    <a:gd name="T57" fmla="*/ 423 h 457"/>
                    <a:gd name="T58" fmla="*/ 13 w 2967"/>
                    <a:gd name="T59" fmla="*/ 445 h 457"/>
                    <a:gd name="T60" fmla="*/ 0 w 2967"/>
                    <a:gd name="T61" fmla="*/ 122 h 4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19"/>
                <p:cNvSpPr>
                  <a:spLocks/>
                </p:cNvSpPr>
                <p:nvPr/>
              </p:nvSpPr>
              <p:spPr bwMode="auto">
                <a:xfrm>
                  <a:off x="607" y="118"/>
                  <a:ext cx="823" cy="431"/>
                </a:xfrm>
                <a:custGeom>
                  <a:avLst/>
                  <a:gdLst>
                    <a:gd name="T0" fmla="*/ 815 w 823"/>
                    <a:gd name="T1" fmla="*/ 27 h 431"/>
                    <a:gd name="T2" fmla="*/ 822 w 823"/>
                    <a:gd name="T3" fmla="*/ 350 h 431"/>
                    <a:gd name="T4" fmla="*/ 746 w 823"/>
                    <a:gd name="T5" fmla="*/ 382 h 431"/>
                    <a:gd name="T6" fmla="*/ 676 w 823"/>
                    <a:gd name="T7" fmla="*/ 404 h 431"/>
                    <a:gd name="T8" fmla="*/ 619 w 823"/>
                    <a:gd name="T9" fmla="*/ 415 h 431"/>
                    <a:gd name="T10" fmla="*/ 571 w 823"/>
                    <a:gd name="T11" fmla="*/ 421 h 431"/>
                    <a:gd name="T12" fmla="*/ 517 w 823"/>
                    <a:gd name="T13" fmla="*/ 427 h 431"/>
                    <a:gd name="T14" fmla="*/ 427 w 823"/>
                    <a:gd name="T15" fmla="*/ 430 h 431"/>
                    <a:gd name="T16" fmla="*/ 344 w 823"/>
                    <a:gd name="T17" fmla="*/ 423 h 431"/>
                    <a:gd name="T18" fmla="*/ 259 w 823"/>
                    <a:gd name="T19" fmla="*/ 410 h 431"/>
                    <a:gd name="T20" fmla="*/ 177 w 823"/>
                    <a:gd name="T21" fmla="*/ 388 h 431"/>
                    <a:gd name="T22" fmla="*/ 105 w 823"/>
                    <a:gd name="T23" fmla="*/ 358 h 431"/>
                    <a:gd name="T24" fmla="*/ 41 w 823"/>
                    <a:gd name="T25" fmla="*/ 325 h 431"/>
                    <a:gd name="T26" fmla="*/ 0 w 823"/>
                    <a:gd name="T27" fmla="*/ 294 h 431"/>
                    <a:gd name="T28" fmla="*/ 0 w 823"/>
                    <a:gd name="T29" fmla="*/ 0 h 431"/>
                    <a:gd name="T30" fmla="*/ 46 w 823"/>
                    <a:gd name="T31" fmla="*/ 25 h 431"/>
                    <a:gd name="T32" fmla="*/ 105 w 823"/>
                    <a:gd name="T33" fmla="*/ 47 h 431"/>
                    <a:gd name="T34" fmla="*/ 175 w 823"/>
                    <a:gd name="T35" fmla="*/ 66 h 431"/>
                    <a:gd name="T36" fmla="*/ 244 w 823"/>
                    <a:gd name="T37" fmla="*/ 81 h 431"/>
                    <a:gd name="T38" fmla="*/ 314 w 823"/>
                    <a:gd name="T39" fmla="*/ 89 h 431"/>
                    <a:gd name="T40" fmla="*/ 361 w 823"/>
                    <a:gd name="T41" fmla="*/ 93 h 431"/>
                    <a:gd name="T42" fmla="*/ 401 w 823"/>
                    <a:gd name="T43" fmla="*/ 95 h 431"/>
                    <a:gd name="T44" fmla="*/ 471 w 823"/>
                    <a:gd name="T45" fmla="*/ 95 h 431"/>
                    <a:gd name="T46" fmla="*/ 515 w 823"/>
                    <a:gd name="T47" fmla="*/ 92 h 431"/>
                    <a:gd name="T48" fmla="*/ 555 w 823"/>
                    <a:gd name="T49" fmla="*/ 87 h 431"/>
                    <a:gd name="T50" fmla="*/ 600 w 823"/>
                    <a:gd name="T51" fmla="*/ 84 h 431"/>
                    <a:gd name="T52" fmla="*/ 640 w 823"/>
                    <a:gd name="T53" fmla="*/ 76 h 431"/>
                    <a:gd name="T54" fmla="*/ 689 w 823"/>
                    <a:gd name="T55" fmla="*/ 67 h 431"/>
                    <a:gd name="T56" fmla="*/ 733 w 823"/>
                    <a:gd name="T57" fmla="*/ 55 h 431"/>
                    <a:gd name="T58" fmla="*/ 777 w 823"/>
                    <a:gd name="T59" fmla="*/ 41 h 431"/>
                    <a:gd name="T60" fmla="*/ 815 w 823"/>
                    <a:gd name="T61" fmla="*/ 27 h 4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20"/>
                <p:cNvSpPr>
                  <a:spLocks/>
                </p:cNvSpPr>
                <p:nvPr/>
              </p:nvSpPr>
              <p:spPr bwMode="auto">
                <a:xfrm>
                  <a:off x="154" y="533"/>
                  <a:ext cx="551" cy="339"/>
                </a:xfrm>
                <a:custGeom>
                  <a:avLst/>
                  <a:gdLst>
                    <a:gd name="T0" fmla="*/ 16 w 551"/>
                    <a:gd name="T1" fmla="*/ 53 h 339"/>
                    <a:gd name="T2" fmla="*/ 0 w 551"/>
                    <a:gd name="T3" fmla="*/ 122 h 339"/>
                    <a:gd name="T4" fmla="*/ 10 w 551"/>
                    <a:gd name="T5" fmla="*/ 146 h 339"/>
                    <a:gd name="T6" fmla="*/ 33 w 551"/>
                    <a:gd name="T7" fmla="*/ 183 h 339"/>
                    <a:gd name="T8" fmla="*/ 57 w 551"/>
                    <a:gd name="T9" fmla="*/ 216 h 339"/>
                    <a:gd name="T10" fmla="*/ 85 w 551"/>
                    <a:gd name="T11" fmla="*/ 244 h 339"/>
                    <a:gd name="T12" fmla="*/ 120 w 551"/>
                    <a:gd name="T13" fmla="*/ 271 h 339"/>
                    <a:gd name="T14" fmla="*/ 153 w 551"/>
                    <a:gd name="T15" fmla="*/ 290 h 339"/>
                    <a:gd name="T16" fmla="*/ 189 w 551"/>
                    <a:gd name="T17" fmla="*/ 308 h 339"/>
                    <a:gd name="T18" fmla="*/ 235 w 551"/>
                    <a:gd name="T19" fmla="*/ 324 h 339"/>
                    <a:gd name="T20" fmla="*/ 270 w 551"/>
                    <a:gd name="T21" fmla="*/ 332 h 339"/>
                    <a:gd name="T22" fmla="*/ 312 w 551"/>
                    <a:gd name="T23" fmla="*/ 338 h 339"/>
                    <a:gd name="T24" fmla="*/ 351 w 551"/>
                    <a:gd name="T25" fmla="*/ 338 h 339"/>
                    <a:gd name="T26" fmla="*/ 393 w 551"/>
                    <a:gd name="T27" fmla="*/ 333 h 339"/>
                    <a:gd name="T28" fmla="*/ 436 w 551"/>
                    <a:gd name="T29" fmla="*/ 321 h 339"/>
                    <a:gd name="T30" fmla="*/ 475 w 551"/>
                    <a:gd name="T31" fmla="*/ 302 h 339"/>
                    <a:gd name="T32" fmla="*/ 498 w 551"/>
                    <a:gd name="T33" fmla="*/ 286 h 339"/>
                    <a:gd name="T34" fmla="*/ 526 w 551"/>
                    <a:gd name="T35" fmla="*/ 262 h 339"/>
                    <a:gd name="T36" fmla="*/ 541 w 551"/>
                    <a:gd name="T37" fmla="*/ 243 h 339"/>
                    <a:gd name="T38" fmla="*/ 550 w 551"/>
                    <a:gd name="T39" fmla="*/ 226 h 339"/>
                    <a:gd name="T40" fmla="*/ 550 w 551"/>
                    <a:gd name="T41" fmla="*/ 208 h 339"/>
                    <a:gd name="T42" fmla="*/ 544 w 551"/>
                    <a:gd name="T43" fmla="*/ 187 h 339"/>
                    <a:gd name="T44" fmla="*/ 532 w 551"/>
                    <a:gd name="T45" fmla="*/ 170 h 339"/>
                    <a:gd name="T46" fmla="*/ 523 w 551"/>
                    <a:gd name="T47" fmla="*/ 135 h 339"/>
                    <a:gd name="T48" fmla="*/ 519 w 551"/>
                    <a:gd name="T49" fmla="*/ 116 h 339"/>
                    <a:gd name="T50" fmla="*/ 267 w 551"/>
                    <a:gd name="T51" fmla="*/ 132 h 339"/>
                    <a:gd name="T52" fmla="*/ 234 w 551"/>
                    <a:gd name="T53" fmla="*/ 126 h 339"/>
                    <a:gd name="T54" fmla="*/ 193 w 551"/>
                    <a:gd name="T55" fmla="*/ 113 h 339"/>
                    <a:gd name="T56" fmla="*/ 162 w 551"/>
                    <a:gd name="T57" fmla="*/ 97 h 339"/>
                    <a:gd name="T58" fmla="*/ 129 w 551"/>
                    <a:gd name="T59" fmla="*/ 77 h 339"/>
                    <a:gd name="T60" fmla="*/ 97 w 551"/>
                    <a:gd name="T61" fmla="*/ 48 h 339"/>
                    <a:gd name="T62" fmla="*/ 78 w 551"/>
                    <a:gd name="T63" fmla="*/ 24 h 339"/>
                    <a:gd name="T64" fmla="*/ 60 w 551"/>
                    <a:gd name="T65" fmla="*/ 0 h 339"/>
                    <a:gd name="T66" fmla="*/ 16 w 551"/>
                    <a:gd name="T67" fmla="*/ 53 h 3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21"/>
                <p:cNvSpPr>
                  <a:spLocks/>
                </p:cNvSpPr>
                <p:nvPr/>
              </p:nvSpPr>
              <p:spPr bwMode="auto">
                <a:xfrm>
                  <a:off x="134" y="119"/>
                  <a:ext cx="475" cy="552"/>
                </a:xfrm>
                <a:custGeom>
                  <a:avLst/>
                  <a:gdLst>
                    <a:gd name="T0" fmla="*/ 474 w 475"/>
                    <a:gd name="T1" fmla="*/ 0 h 552"/>
                    <a:gd name="T2" fmla="*/ 474 w 475"/>
                    <a:gd name="T3" fmla="*/ 294 h 552"/>
                    <a:gd name="T4" fmla="*/ 446 w 475"/>
                    <a:gd name="T5" fmla="*/ 291 h 552"/>
                    <a:gd name="T6" fmla="*/ 411 w 475"/>
                    <a:gd name="T7" fmla="*/ 293 h 552"/>
                    <a:gd name="T8" fmla="*/ 353 w 475"/>
                    <a:gd name="T9" fmla="*/ 299 h 552"/>
                    <a:gd name="T10" fmla="*/ 296 w 475"/>
                    <a:gd name="T11" fmla="*/ 310 h 552"/>
                    <a:gd name="T12" fmla="*/ 243 w 475"/>
                    <a:gd name="T13" fmla="*/ 323 h 552"/>
                    <a:gd name="T14" fmla="*/ 200 w 475"/>
                    <a:gd name="T15" fmla="*/ 339 h 552"/>
                    <a:gd name="T16" fmla="*/ 149 w 475"/>
                    <a:gd name="T17" fmla="*/ 364 h 552"/>
                    <a:gd name="T18" fmla="*/ 110 w 475"/>
                    <a:gd name="T19" fmla="*/ 390 h 552"/>
                    <a:gd name="T20" fmla="*/ 81 w 475"/>
                    <a:gd name="T21" fmla="*/ 415 h 552"/>
                    <a:gd name="T22" fmla="*/ 60 w 475"/>
                    <a:gd name="T23" fmla="*/ 439 h 552"/>
                    <a:gd name="T24" fmla="*/ 47 w 475"/>
                    <a:gd name="T25" fmla="*/ 461 h 552"/>
                    <a:gd name="T26" fmla="*/ 35 w 475"/>
                    <a:gd name="T27" fmla="*/ 488 h 552"/>
                    <a:gd name="T28" fmla="*/ 30 w 475"/>
                    <a:gd name="T29" fmla="*/ 513 h 552"/>
                    <a:gd name="T30" fmla="*/ 23 w 475"/>
                    <a:gd name="T31" fmla="*/ 551 h 552"/>
                    <a:gd name="T32" fmla="*/ 17 w 475"/>
                    <a:gd name="T33" fmla="*/ 518 h 552"/>
                    <a:gd name="T34" fmla="*/ 8 w 475"/>
                    <a:gd name="T35" fmla="*/ 481 h 552"/>
                    <a:gd name="T36" fmla="*/ 5 w 475"/>
                    <a:gd name="T37" fmla="*/ 453 h 552"/>
                    <a:gd name="T38" fmla="*/ 0 w 475"/>
                    <a:gd name="T39" fmla="*/ 420 h 552"/>
                    <a:gd name="T40" fmla="*/ 2 w 475"/>
                    <a:gd name="T41" fmla="*/ 393 h 552"/>
                    <a:gd name="T42" fmla="*/ 8 w 475"/>
                    <a:gd name="T43" fmla="*/ 361 h 552"/>
                    <a:gd name="T44" fmla="*/ 15 w 475"/>
                    <a:gd name="T45" fmla="*/ 317 h 552"/>
                    <a:gd name="T46" fmla="*/ 30 w 475"/>
                    <a:gd name="T47" fmla="*/ 279 h 552"/>
                    <a:gd name="T48" fmla="*/ 50 w 475"/>
                    <a:gd name="T49" fmla="*/ 238 h 552"/>
                    <a:gd name="T50" fmla="*/ 75 w 475"/>
                    <a:gd name="T51" fmla="*/ 196 h 552"/>
                    <a:gd name="T52" fmla="*/ 111 w 475"/>
                    <a:gd name="T53" fmla="*/ 152 h 552"/>
                    <a:gd name="T54" fmla="*/ 152 w 475"/>
                    <a:gd name="T55" fmla="*/ 116 h 552"/>
                    <a:gd name="T56" fmla="*/ 188 w 475"/>
                    <a:gd name="T57" fmla="*/ 87 h 552"/>
                    <a:gd name="T58" fmla="*/ 233 w 475"/>
                    <a:gd name="T59" fmla="*/ 60 h 552"/>
                    <a:gd name="T60" fmla="*/ 279 w 475"/>
                    <a:gd name="T61" fmla="*/ 40 h 552"/>
                    <a:gd name="T62" fmla="*/ 333 w 475"/>
                    <a:gd name="T63" fmla="*/ 21 h 552"/>
                    <a:gd name="T64" fmla="*/ 380 w 475"/>
                    <a:gd name="T65" fmla="*/ 10 h 552"/>
                    <a:gd name="T66" fmla="*/ 435 w 475"/>
                    <a:gd name="T67" fmla="*/ 3 h 552"/>
                    <a:gd name="T68" fmla="*/ 474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22"/>
                <p:cNvSpPr>
                  <a:spLocks/>
                </p:cNvSpPr>
                <p:nvPr/>
              </p:nvSpPr>
              <p:spPr bwMode="auto">
                <a:xfrm>
                  <a:off x="422" y="687"/>
                  <a:ext cx="156" cy="117"/>
                </a:xfrm>
                <a:custGeom>
                  <a:avLst/>
                  <a:gdLst>
                    <a:gd name="T0" fmla="*/ 72 w 156"/>
                    <a:gd name="T1" fmla="*/ 0 h 117"/>
                    <a:gd name="T2" fmla="*/ 21 w 156"/>
                    <a:gd name="T3" fmla="*/ 19 h 117"/>
                    <a:gd name="T4" fmla="*/ 3 w 156"/>
                    <a:gd name="T5" fmla="*/ 45 h 117"/>
                    <a:gd name="T6" fmla="*/ 0 w 156"/>
                    <a:gd name="T7" fmla="*/ 70 h 117"/>
                    <a:gd name="T8" fmla="*/ 0 w 156"/>
                    <a:gd name="T9" fmla="*/ 83 h 117"/>
                    <a:gd name="T10" fmla="*/ 9 w 156"/>
                    <a:gd name="T11" fmla="*/ 99 h 117"/>
                    <a:gd name="T12" fmla="*/ 29 w 156"/>
                    <a:gd name="T13" fmla="*/ 107 h 117"/>
                    <a:gd name="T14" fmla="*/ 50 w 156"/>
                    <a:gd name="T15" fmla="*/ 113 h 117"/>
                    <a:gd name="T16" fmla="*/ 69 w 156"/>
                    <a:gd name="T17" fmla="*/ 116 h 117"/>
                    <a:gd name="T18" fmla="*/ 86 w 156"/>
                    <a:gd name="T19" fmla="*/ 116 h 117"/>
                    <a:gd name="T20" fmla="*/ 114 w 156"/>
                    <a:gd name="T21" fmla="*/ 111 h 117"/>
                    <a:gd name="T22" fmla="*/ 134 w 156"/>
                    <a:gd name="T23" fmla="*/ 106 h 117"/>
                    <a:gd name="T24" fmla="*/ 146 w 156"/>
                    <a:gd name="T25" fmla="*/ 98 h 117"/>
                    <a:gd name="T26" fmla="*/ 153 w 156"/>
                    <a:gd name="T27" fmla="*/ 89 h 117"/>
                    <a:gd name="T28" fmla="*/ 155 w 156"/>
                    <a:gd name="T29" fmla="*/ 78 h 117"/>
                    <a:gd name="T30" fmla="*/ 153 w 156"/>
                    <a:gd name="T31" fmla="*/ 60 h 117"/>
                    <a:gd name="T32" fmla="*/ 146 w 156"/>
                    <a:gd name="T33" fmla="*/ 11 h 117"/>
                    <a:gd name="T34" fmla="*/ 72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23"/>
                <p:cNvSpPr>
                  <a:spLocks/>
                </p:cNvSpPr>
                <p:nvPr/>
              </p:nvSpPr>
              <p:spPr bwMode="auto">
                <a:xfrm>
                  <a:off x="494" y="700"/>
                  <a:ext cx="88" cy="74"/>
                </a:xfrm>
                <a:custGeom>
                  <a:avLst/>
                  <a:gdLst>
                    <a:gd name="T0" fmla="*/ 87 w 88"/>
                    <a:gd name="T1" fmla="*/ 67 h 74"/>
                    <a:gd name="T2" fmla="*/ 76 w 88"/>
                    <a:gd name="T3" fmla="*/ 0 h 74"/>
                    <a:gd name="T4" fmla="*/ 33 w 88"/>
                    <a:gd name="T5" fmla="*/ 5 h 74"/>
                    <a:gd name="T6" fmla="*/ 0 w 88"/>
                    <a:gd name="T7" fmla="*/ 8 h 74"/>
                    <a:gd name="T8" fmla="*/ 9 w 88"/>
                    <a:gd name="T9" fmla="*/ 73 h 74"/>
                    <a:gd name="T10" fmla="*/ 12 w 88"/>
                    <a:gd name="T11" fmla="*/ 57 h 74"/>
                    <a:gd name="T12" fmla="*/ 22 w 88"/>
                    <a:gd name="T13" fmla="*/ 47 h 74"/>
                    <a:gd name="T14" fmla="*/ 40 w 88"/>
                    <a:gd name="T15" fmla="*/ 43 h 74"/>
                    <a:gd name="T16" fmla="*/ 60 w 88"/>
                    <a:gd name="T17" fmla="*/ 44 h 74"/>
                    <a:gd name="T18" fmla="*/ 76 w 88"/>
                    <a:gd name="T19" fmla="*/ 51 h 74"/>
                    <a:gd name="T20" fmla="*/ 87 w 88"/>
                    <a:gd name="T21" fmla="*/ 67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24"/>
                <p:cNvSpPr>
                  <a:spLocks/>
                </p:cNvSpPr>
                <p:nvPr/>
              </p:nvSpPr>
              <p:spPr bwMode="auto">
                <a:xfrm>
                  <a:off x="386" y="479"/>
                  <a:ext cx="319" cy="286"/>
                </a:xfrm>
                <a:custGeom>
                  <a:avLst/>
                  <a:gdLst>
                    <a:gd name="T0" fmla="*/ 317 w 319"/>
                    <a:gd name="T1" fmla="*/ 275 h 286"/>
                    <a:gd name="T2" fmla="*/ 315 w 319"/>
                    <a:gd name="T3" fmla="*/ 254 h 286"/>
                    <a:gd name="T4" fmla="*/ 306 w 319"/>
                    <a:gd name="T5" fmla="*/ 235 h 286"/>
                    <a:gd name="T6" fmla="*/ 299 w 319"/>
                    <a:gd name="T7" fmla="*/ 219 h 286"/>
                    <a:gd name="T8" fmla="*/ 294 w 319"/>
                    <a:gd name="T9" fmla="*/ 194 h 286"/>
                    <a:gd name="T10" fmla="*/ 288 w 319"/>
                    <a:gd name="T11" fmla="*/ 161 h 286"/>
                    <a:gd name="T12" fmla="*/ 284 w 319"/>
                    <a:gd name="T13" fmla="*/ 126 h 286"/>
                    <a:gd name="T14" fmla="*/ 281 w 319"/>
                    <a:gd name="T15" fmla="*/ 94 h 286"/>
                    <a:gd name="T16" fmla="*/ 279 w 319"/>
                    <a:gd name="T17" fmla="*/ 67 h 286"/>
                    <a:gd name="T18" fmla="*/ 278 w 319"/>
                    <a:gd name="T19" fmla="*/ 43 h 286"/>
                    <a:gd name="T20" fmla="*/ 270 w 319"/>
                    <a:gd name="T21" fmla="*/ 29 h 286"/>
                    <a:gd name="T22" fmla="*/ 255 w 319"/>
                    <a:gd name="T23" fmla="*/ 16 h 286"/>
                    <a:gd name="T24" fmla="*/ 240 w 319"/>
                    <a:gd name="T25" fmla="*/ 9 h 286"/>
                    <a:gd name="T26" fmla="*/ 216 w 319"/>
                    <a:gd name="T27" fmla="*/ 2 h 286"/>
                    <a:gd name="T28" fmla="*/ 189 w 319"/>
                    <a:gd name="T29" fmla="*/ 0 h 286"/>
                    <a:gd name="T30" fmla="*/ 147 w 319"/>
                    <a:gd name="T31" fmla="*/ 0 h 286"/>
                    <a:gd name="T32" fmla="*/ 110 w 319"/>
                    <a:gd name="T33" fmla="*/ 2 h 286"/>
                    <a:gd name="T34" fmla="*/ 74 w 319"/>
                    <a:gd name="T35" fmla="*/ 9 h 286"/>
                    <a:gd name="T36" fmla="*/ 41 w 319"/>
                    <a:gd name="T37" fmla="*/ 21 h 286"/>
                    <a:gd name="T38" fmla="*/ 20 w 319"/>
                    <a:gd name="T39" fmla="*/ 35 h 286"/>
                    <a:gd name="T40" fmla="*/ 8 w 319"/>
                    <a:gd name="T41" fmla="*/ 47 h 286"/>
                    <a:gd name="T42" fmla="*/ 0 w 319"/>
                    <a:gd name="T43" fmla="*/ 61 h 286"/>
                    <a:gd name="T44" fmla="*/ 2 w 319"/>
                    <a:gd name="T45" fmla="*/ 75 h 286"/>
                    <a:gd name="T46" fmla="*/ 5 w 319"/>
                    <a:gd name="T47" fmla="*/ 89 h 286"/>
                    <a:gd name="T48" fmla="*/ 15 w 319"/>
                    <a:gd name="T49" fmla="*/ 104 h 286"/>
                    <a:gd name="T50" fmla="*/ 23 w 319"/>
                    <a:gd name="T51" fmla="*/ 123 h 286"/>
                    <a:gd name="T52" fmla="*/ 27 w 319"/>
                    <a:gd name="T53" fmla="*/ 149 h 286"/>
                    <a:gd name="T54" fmla="*/ 30 w 319"/>
                    <a:gd name="T55" fmla="*/ 176 h 286"/>
                    <a:gd name="T56" fmla="*/ 35 w 319"/>
                    <a:gd name="T57" fmla="*/ 200 h 286"/>
                    <a:gd name="T58" fmla="*/ 36 w 319"/>
                    <a:gd name="T59" fmla="*/ 235 h 286"/>
                    <a:gd name="T60" fmla="*/ 38 w 319"/>
                    <a:gd name="T61" fmla="*/ 265 h 286"/>
                    <a:gd name="T62" fmla="*/ 38 w 319"/>
                    <a:gd name="T63" fmla="*/ 285 h 286"/>
                    <a:gd name="T64" fmla="*/ 48 w 319"/>
                    <a:gd name="T65" fmla="*/ 260 h 286"/>
                    <a:gd name="T66" fmla="*/ 68 w 319"/>
                    <a:gd name="T67" fmla="*/ 248 h 286"/>
                    <a:gd name="T68" fmla="*/ 86 w 319"/>
                    <a:gd name="T69" fmla="*/ 241 h 286"/>
                    <a:gd name="T70" fmla="*/ 108 w 319"/>
                    <a:gd name="T71" fmla="*/ 236 h 286"/>
                    <a:gd name="T72" fmla="*/ 143 w 319"/>
                    <a:gd name="T73" fmla="*/ 229 h 286"/>
                    <a:gd name="T74" fmla="*/ 177 w 319"/>
                    <a:gd name="T75" fmla="*/ 228 h 286"/>
                    <a:gd name="T76" fmla="*/ 197 w 319"/>
                    <a:gd name="T77" fmla="*/ 228 h 286"/>
                    <a:gd name="T78" fmla="*/ 228 w 319"/>
                    <a:gd name="T79" fmla="*/ 230 h 286"/>
                    <a:gd name="T80" fmla="*/ 264 w 319"/>
                    <a:gd name="T81" fmla="*/ 237 h 286"/>
                    <a:gd name="T82" fmla="*/ 287 w 319"/>
                    <a:gd name="T83" fmla="*/ 246 h 286"/>
                    <a:gd name="T84" fmla="*/ 302 w 319"/>
                    <a:gd name="T85" fmla="*/ 255 h 286"/>
                    <a:gd name="T86" fmla="*/ 318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3" name="Freeform 25"/>
                <p:cNvSpPr>
                  <a:spLocks/>
                </p:cNvSpPr>
                <p:nvPr/>
              </p:nvSpPr>
              <p:spPr bwMode="auto">
                <a:xfrm>
                  <a:off x="5101" y="537"/>
                  <a:ext cx="551" cy="335"/>
                </a:xfrm>
                <a:custGeom>
                  <a:avLst/>
                  <a:gdLst>
                    <a:gd name="T0" fmla="*/ 534 w 551"/>
                    <a:gd name="T1" fmla="*/ 48 h 335"/>
                    <a:gd name="T2" fmla="*/ 550 w 551"/>
                    <a:gd name="T3" fmla="*/ 117 h 335"/>
                    <a:gd name="T4" fmla="*/ 540 w 551"/>
                    <a:gd name="T5" fmla="*/ 142 h 335"/>
                    <a:gd name="T6" fmla="*/ 517 w 551"/>
                    <a:gd name="T7" fmla="*/ 179 h 335"/>
                    <a:gd name="T8" fmla="*/ 493 w 551"/>
                    <a:gd name="T9" fmla="*/ 212 h 335"/>
                    <a:gd name="T10" fmla="*/ 465 w 551"/>
                    <a:gd name="T11" fmla="*/ 239 h 335"/>
                    <a:gd name="T12" fmla="*/ 430 w 551"/>
                    <a:gd name="T13" fmla="*/ 267 h 335"/>
                    <a:gd name="T14" fmla="*/ 397 w 551"/>
                    <a:gd name="T15" fmla="*/ 286 h 335"/>
                    <a:gd name="T16" fmla="*/ 361 w 551"/>
                    <a:gd name="T17" fmla="*/ 304 h 335"/>
                    <a:gd name="T18" fmla="*/ 315 w 551"/>
                    <a:gd name="T19" fmla="*/ 320 h 335"/>
                    <a:gd name="T20" fmla="*/ 280 w 551"/>
                    <a:gd name="T21" fmla="*/ 328 h 335"/>
                    <a:gd name="T22" fmla="*/ 238 w 551"/>
                    <a:gd name="T23" fmla="*/ 334 h 335"/>
                    <a:gd name="T24" fmla="*/ 199 w 551"/>
                    <a:gd name="T25" fmla="*/ 334 h 335"/>
                    <a:gd name="T26" fmla="*/ 157 w 551"/>
                    <a:gd name="T27" fmla="*/ 329 h 335"/>
                    <a:gd name="T28" fmla="*/ 114 w 551"/>
                    <a:gd name="T29" fmla="*/ 317 h 335"/>
                    <a:gd name="T30" fmla="*/ 75 w 551"/>
                    <a:gd name="T31" fmla="*/ 298 h 335"/>
                    <a:gd name="T32" fmla="*/ 52 w 551"/>
                    <a:gd name="T33" fmla="*/ 282 h 335"/>
                    <a:gd name="T34" fmla="*/ 24 w 551"/>
                    <a:gd name="T35" fmla="*/ 258 h 335"/>
                    <a:gd name="T36" fmla="*/ 9 w 551"/>
                    <a:gd name="T37" fmla="*/ 238 h 335"/>
                    <a:gd name="T38" fmla="*/ 0 w 551"/>
                    <a:gd name="T39" fmla="*/ 222 h 335"/>
                    <a:gd name="T40" fmla="*/ 0 w 551"/>
                    <a:gd name="T41" fmla="*/ 204 h 335"/>
                    <a:gd name="T42" fmla="*/ 6 w 551"/>
                    <a:gd name="T43" fmla="*/ 182 h 335"/>
                    <a:gd name="T44" fmla="*/ 18 w 551"/>
                    <a:gd name="T45" fmla="*/ 166 h 335"/>
                    <a:gd name="T46" fmla="*/ 27 w 551"/>
                    <a:gd name="T47" fmla="*/ 131 h 335"/>
                    <a:gd name="T48" fmla="*/ 31 w 551"/>
                    <a:gd name="T49" fmla="*/ 112 h 335"/>
                    <a:gd name="T50" fmla="*/ 283 w 551"/>
                    <a:gd name="T51" fmla="*/ 128 h 335"/>
                    <a:gd name="T52" fmla="*/ 316 w 551"/>
                    <a:gd name="T53" fmla="*/ 122 h 335"/>
                    <a:gd name="T54" fmla="*/ 357 w 551"/>
                    <a:gd name="T55" fmla="*/ 109 h 335"/>
                    <a:gd name="T56" fmla="*/ 388 w 551"/>
                    <a:gd name="T57" fmla="*/ 93 h 335"/>
                    <a:gd name="T58" fmla="*/ 421 w 551"/>
                    <a:gd name="T59" fmla="*/ 73 h 335"/>
                    <a:gd name="T60" fmla="*/ 453 w 551"/>
                    <a:gd name="T61" fmla="*/ 44 h 335"/>
                    <a:gd name="T62" fmla="*/ 472 w 551"/>
                    <a:gd name="T63" fmla="*/ 19 h 335"/>
                    <a:gd name="T64" fmla="*/ 486 w 551"/>
                    <a:gd name="T65" fmla="*/ 0 h 335"/>
                    <a:gd name="T66" fmla="*/ 534 w 551"/>
                    <a:gd name="T67" fmla="*/ 48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" name="Freeform 26"/>
                <p:cNvSpPr>
                  <a:spLocks/>
                </p:cNvSpPr>
                <p:nvPr/>
              </p:nvSpPr>
              <p:spPr bwMode="auto">
                <a:xfrm>
                  <a:off x="5197" y="119"/>
                  <a:ext cx="475" cy="552"/>
                </a:xfrm>
                <a:custGeom>
                  <a:avLst/>
                  <a:gdLst>
                    <a:gd name="T0" fmla="*/ 0 w 475"/>
                    <a:gd name="T1" fmla="*/ 0 h 552"/>
                    <a:gd name="T2" fmla="*/ 0 w 475"/>
                    <a:gd name="T3" fmla="*/ 294 h 552"/>
                    <a:gd name="T4" fmla="*/ 28 w 475"/>
                    <a:gd name="T5" fmla="*/ 291 h 552"/>
                    <a:gd name="T6" fmla="*/ 63 w 475"/>
                    <a:gd name="T7" fmla="*/ 293 h 552"/>
                    <a:gd name="T8" fmla="*/ 121 w 475"/>
                    <a:gd name="T9" fmla="*/ 299 h 552"/>
                    <a:gd name="T10" fmla="*/ 178 w 475"/>
                    <a:gd name="T11" fmla="*/ 310 h 552"/>
                    <a:gd name="T12" fmla="*/ 231 w 475"/>
                    <a:gd name="T13" fmla="*/ 323 h 552"/>
                    <a:gd name="T14" fmla="*/ 274 w 475"/>
                    <a:gd name="T15" fmla="*/ 339 h 552"/>
                    <a:gd name="T16" fmla="*/ 325 w 475"/>
                    <a:gd name="T17" fmla="*/ 364 h 552"/>
                    <a:gd name="T18" fmla="*/ 364 w 475"/>
                    <a:gd name="T19" fmla="*/ 390 h 552"/>
                    <a:gd name="T20" fmla="*/ 393 w 475"/>
                    <a:gd name="T21" fmla="*/ 415 h 552"/>
                    <a:gd name="T22" fmla="*/ 414 w 475"/>
                    <a:gd name="T23" fmla="*/ 439 h 552"/>
                    <a:gd name="T24" fmla="*/ 427 w 475"/>
                    <a:gd name="T25" fmla="*/ 461 h 552"/>
                    <a:gd name="T26" fmla="*/ 439 w 475"/>
                    <a:gd name="T27" fmla="*/ 488 h 552"/>
                    <a:gd name="T28" fmla="*/ 444 w 475"/>
                    <a:gd name="T29" fmla="*/ 513 h 552"/>
                    <a:gd name="T30" fmla="*/ 451 w 475"/>
                    <a:gd name="T31" fmla="*/ 551 h 552"/>
                    <a:gd name="T32" fmla="*/ 457 w 475"/>
                    <a:gd name="T33" fmla="*/ 518 h 552"/>
                    <a:gd name="T34" fmla="*/ 466 w 475"/>
                    <a:gd name="T35" fmla="*/ 481 h 552"/>
                    <a:gd name="T36" fmla="*/ 469 w 475"/>
                    <a:gd name="T37" fmla="*/ 453 h 552"/>
                    <a:gd name="T38" fmla="*/ 474 w 475"/>
                    <a:gd name="T39" fmla="*/ 420 h 552"/>
                    <a:gd name="T40" fmla="*/ 472 w 475"/>
                    <a:gd name="T41" fmla="*/ 393 h 552"/>
                    <a:gd name="T42" fmla="*/ 466 w 475"/>
                    <a:gd name="T43" fmla="*/ 361 h 552"/>
                    <a:gd name="T44" fmla="*/ 459 w 475"/>
                    <a:gd name="T45" fmla="*/ 317 h 552"/>
                    <a:gd name="T46" fmla="*/ 444 w 475"/>
                    <a:gd name="T47" fmla="*/ 279 h 552"/>
                    <a:gd name="T48" fmla="*/ 424 w 475"/>
                    <a:gd name="T49" fmla="*/ 238 h 552"/>
                    <a:gd name="T50" fmla="*/ 399 w 475"/>
                    <a:gd name="T51" fmla="*/ 196 h 552"/>
                    <a:gd name="T52" fmla="*/ 363 w 475"/>
                    <a:gd name="T53" fmla="*/ 152 h 552"/>
                    <a:gd name="T54" fmla="*/ 322 w 475"/>
                    <a:gd name="T55" fmla="*/ 116 h 552"/>
                    <a:gd name="T56" fmla="*/ 286 w 475"/>
                    <a:gd name="T57" fmla="*/ 87 h 552"/>
                    <a:gd name="T58" fmla="*/ 241 w 475"/>
                    <a:gd name="T59" fmla="*/ 60 h 552"/>
                    <a:gd name="T60" fmla="*/ 195 w 475"/>
                    <a:gd name="T61" fmla="*/ 40 h 552"/>
                    <a:gd name="T62" fmla="*/ 141 w 475"/>
                    <a:gd name="T63" fmla="*/ 21 h 552"/>
                    <a:gd name="T64" fmla="*/ 94 w 475"/>
                    <a:gd name="T65" fmla="*/ 10 h 552"/>
                    <a:gd name="T66" fmla="*/ 39 w 475"/>
                    <a:gd name="T67" fmla="*/ 3 h 552"/>
                    <a:gd name="T68" fmla="*/ 0 w 475"/>
                    <a:gd name="T69" fmla="*/ 0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5" name="Freeform 27"/>
                <p:cNvSpPr>
                  <a:spLocks/>
                </p:cNvSpPr>
                <p:nvPr/>
              </p:nvSpPr>
              <p:spPr bwMode="auto">
                <a:xfrm>
                  <a:off x="5228" y="687"/>
                  <a:ext cx="156" cy="117"/>
                </a:xfrm>
                <a:custGeom>
                  <a:avLst/>
                  <a:gdLst>
                    <a:gd name="T0" fmla="*/ 83 w 156"/>
                    <a:gd name="T1" fmla="*/ 0 h 117"/>
                    <a:gd name="T2" fmla="*/ 134 w 156"/>
                    <a:gd name="T3" fmla="*/ 19 h 117"/>
                    <a:gd name="T4" fmla="*/ 152 w 156"/>
                    <a:gd name="T5" fmla="*/ 45 h 117"/>
                    <a:gd name="T6" fmla="*/ 155 w 156"/>
                    <a:gd name="T7" fmla="*/ 70 h 117"/>
                    <a:gd name="T8" fmla="*/ 155 w 156"/>
                    <a:gd name="T9" fmla="*/ 83 h 117"/>
                    <a:gd name="T10" fmla="*/ 146 w 156"/>
                    <a:gd name="T11" fmla="*/ 99 h 117"/>
                    <a:gd name="T12" fmla="*/ 126 w 156"/>
                    <a:gd name="T13" fmla="*/ 107 h 117"/>
                    <a:gd name="T14" fmla="*/ 105 w 156"/>
                    <a:gd name="T15" fmla="*/ 113 h 117"/>
                    <a:gd name="T16" fmla="*/ 86 w 156"/>
                    <a:gd name="T17" fmla="*/ 116 h 117"/>
                    <a:gd name="T18" fmla="*/ 69 w 156"/>
                    <a:gd name="T19" fmla="*/ 116 h 117"/>
                    <a:gd name="T20" fmla="*/ 41 w 156"/>
                    <a:gd name="T21" fmla="*/ 111 h 117"/>
                    <a:gd name="T22" fmla="*/ 21 w 156"/>
                    <a:gd name="T23" fmla="*/ 106 h 117"/>
                    <a:gd name="T24" fmla="*/ 9 w 156"/>
                    <a:gd name="T25" fmla="*/ 98 h 117"/>
                    <a:gd name="T26" fmla="*/ 2 w 156"/>
                    <a:gd name="T27" fmla="*/ 89 h 117"/>
                    <a:gd name="T28" fmla="*/ 0 w 156"/>
                    <a:gd name="T29" fmla="*/ 78 h 117"/>
                    <a:gd name="T30" fmla="*/ 2 w 156"/>
                    <a:gd name="T31" fmla="*/ 60 h 117"/>
                    <a:gd name="T32" fmla="*/ 9 w 156"/>
                    <a:gd name="T33" fmla="*/ 11 h 117"/>
                    <a:gd name="T34" fmla="*/ 83 w 156"/>
                    <a:gd name="T35" fmla="*/ 0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6" name="Freeform 28"/>
                <p:cNvSpPr>
                  <a:spLocks/>
                </p:cNvSpPr>
                <p:nvPr/>
              </p:nvSpPr>
              <p:spPr bwMode="auto">
                <a:xfrm>
                  <a:off x="5224" y="699"/>
                  <a:ext cx="88" cy="75"/>
                </a:xfrm>
                <a:custGeom>
                  <a:avLst/>
                  <a:gdLst>
                    <a:gd name="T0" fmla="*/ 0 w 88"/>
                    <a:gd name="T1" fmla="*/ 69 h 75"/>
                    <a:gd name="T2" fmla="*/ 11 w 88"/>
                    <a:gd name="T3" fmla="*/ 0 h 75"/>
                    <a:gd name="T4" fmla="*/ 54 w 88"/>
                    <a:gd name="T5" fmla="*/ 5 h 75"/>
                    <a:gd name="T6" fmla="*/ 87 w 88"/>
                    <a:gd name="T7" fmla="*/ 9 h 75"/>
                    <a:gd name="T8" fmla="*/ 78 w 88"/>
                    <a:gd name="T9" fmla="*/ 74 h 75"/>
                    <a:gd name="T10" fmla="*/ 75 w 88"/>
                    <a:gd name="T11" fmla="*/ 59 h 75"/>
                    <a:gd name="T12" fmla="*/ 65 w 88"/>
                    <a:gd name="T13" fmla="*/ 48 h 75"/>
                    <a:gd name="T14" fmla="*/ 47 w 88"/>
                    <a:gd name="T15" fmla="*/ 44 h 75"/>
                    <a:gd name="T16" fmla="*/ 27 w 88"/>
                    <a:gd name="T17" fmla="*/ 45 h 75"/>
                    <a:gd name="T18" fmla="*/ 11 w 88"/>
                    <a:gd name="T19" fmla="*/ 52 h 75"/>
                    <a:gd name="T20" fmla="*/ 0 w 88"/>
                    <a:gd name="T21" fmla="*/ 69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" name="Freeform 29"/>
                <p:cNvSpPr>
                  <a:spLocks/>
                </p:cNvSpPr>
                <p:nvPr/>
              </p:nvSpPr>
              <p:spPr bwMode="auto">
                <a:xfrm>
                  <a:off x="5101" y="479"/>
                  <a:ext cx="319" cy="286"/>
                </a:xfrm>
                <a:custGeom>
                  <a:avLst/>
                  <a:gdLst>
                    <a:gd name="T0" fmla="*/ 1 w 319"/>
                    <a:gd name="T1" fmla="*/ 275 h 286"/>
                    <a:gd name="T2" fmla="*/ 3 w 319"/>
                    <a:gd name="T3" fmla="*/ 254 h 286"/>
                    <a:gd name="T4" fmla="*/ 12 w 319"/>
                    <a:gd name="T5" fmla="*/ 235 h 286"/>
                    <a:gd name="T6" fmla="*/ 19 w 319"/>
                    <a:gd name="T7" fmla="*/ 219 h 286"/>
                    <a:gd name="T8" fmla="*/ 24 w 319"/>
                    <a:gd name="T9" fmla="*/ 194 h 286"/>
                    <a:gd name="T10" fmla="*/ 30 w 319"/>
                    <a:gd name="T11" fmla="*/ 161 h 286"/>
                    <a:gd name="T12" fmla="*/ 34 w 319"/>
                    <a:gd name="T13" fmla="*/ 126 h 286"/>
                    <a:gd name="T14" fmla="*/ 37 w 319"/>
                    <a:gd name="T15" fmla="*/ 94 h 286"/>
                    <a:gd name="T16" fmla="*/ 39 w 319"/>
                    <a:gd name="T17" fmla="*/ 67 h 286"/>
                    <a:gd name="T18" fmla="*/ 40 w 319"/>
                    <a:gd name="T19" fmla="*/ 43 h 286"/>
                    <a:gd name="T20" fmla="*/ 48 w 319"/>
                    <a:gd name="T21" fmla="*/ 29 h 286"/>
                    <a:gd name="T22" fmla="*/ 63 w 319"/>
                    <a:gd name="T23" fmla="*/ 16 h 286"/>
                    <a:gd name="T24" fmla="*/ 78 w 319"/>
                    <a:gd name="T25" fmla="*/ 9 h 286"/>
                    <a:gd name="T26" fmla="*/ 102 w 319"/>
                    <a:gd name="T27" fmla="*/ 2 h 286"/>
                    <a:gd name="T28" fmla="*/ 129 w 319"/>
                    <a:gd name="T29" fmla="*/ 0 h 286"/>
                    <a:gd name="T30" fmla="*/ 171 w 319"/>
                    <a:gd name="T31" fmla="*/ 0 h 286"/>
                    <a:gd name="T32" fmla="*/ 208 w 319"/>
                    <a:gd name="T33" fmla="*/ 2 h 286"/>
                    <a:gd name="T34" fmla="*/ 244 w 319"/>
                    <a:gd name="T35" fmla="*/ 9 h 286"/>
                    <a:gd name="T36" fmla="*/ 277 w 319"/>
                    <a:gd name="T37" fmla="*/ 21 h 286"/>
                    <a:gd name="T38" fmla="*/ 298 w 319"/>
                    <a:gd name="T39" fmla="*/ 35 h 286"/>
                    <a:gd name="T40" fmla="*/ 310 w 319"/>
                    <a:gd name="T41" fmla="*/ 47 h 286"/>
                    <a:gd name="T42" fmla="*/ 318 w 319"/>
                    <a:gd name="T43" fmla="*/ 61 h 286"/>
                    <a:gd name="T44" fmla="*/ 316 w 319"/>
                    <a:gd name="T45" fmla="*/ 75 h 286"/>
                    <a:gd name="T46" fmla="*/ 313 w 319"/>
                    <a:gd name="T47" fmla="*/ 89 h 286"/>
                    <a:gd name="T48" fmla="*/ 303 w 319"/>
                    <a:gd name="T49" fmla="*/ 104 h 286"/>
                    <a:gd name="T50" fmla="*/ 295 w 319"/>
                    <a:gd name="T51" fmla="*/ 123 h 286"/>
                    <a:gd name="T52" fmla="*/ 291 w 319"/>
                    <a:gd name="T53" fmla="*/ 149 h 286"/>
                    <a:gd name="T54" fmla="*/ 288 w 319"/>
                    <a:gd name="T55" fmla="*/ 176 h 286"/>
                    <a:gd name="T56" fmla="*/ 283 w 319"/>
                    <a:gd name="T57" fmla="*/ 200 h 286"/>
                    <a:gd name="T58" fmla="*/ 282 w 319"/>
                    <a:gd name="T59" fmla="*/ 235 h 286"/>
                    <a:gd name="T60" fmla="*/ 280 w 319"/>
                    <a:gd name="T61" fmla="*/ 265 h 286"/>
                    <a:gd name="T62" fmla="*/ 280 w 319"/>
                    <a:gd name="T63" fmla="*/ 285 h 286"/>
                    <a:gd name="T64" fmla="*/ 270 w 319"/>
                    <a:gd name="T65" fmla="*/ 260 h 286"/>
                    <a:gd name="T66" fmla="*/ 250 w 319"/>
                    <a:gd name="T67" fmla="*/ 248 h 286"/>
                    <a:gd name="T68" fmla="*/ 232 w 319"/>
                    <a:gd name="T69" fmla="*/ 241 h 286"/>
                    <a:gd name="T70" fmla="*/ 210 w 319"/>
                    <a:gd name="T71" fmla="*/ 236 h 286"/>
                    <a:gd name="T72" fmla="*/ 175 w 319"/>
                    <a:gd name="T73" fmla="*/ 229 h 286"/>
                    <a:gd name="T74" fmla="*/ 141 w 319"/>
                    <a:gd name="T75" fmla="*/ 228 h 286"/>
                    <a:gd name="T76" fmla="*/ 121 w 319"/>
                    <a:gd name="T77" fmla="*/ 228 h 286"/>
                    <a:gd name="T78" fmla="*/ 90 w 319"/>
                    <a:gd name="T79" fmla="*/ 230 h 286"/>
                    <a:gd name="T80" fmla="*/ 54 w 319"/>
                    <a:gd name="T81" fmla="*/ 237 h 286"/>
                    <a:gd name="T82" fmla="*/ 31 w 319"/>
                    <a:gd name="T83" fmla="*/ 246 h 286"/>
                    <a:gd name="T84" fmla="*/ 16 w 319"/>
                    <a:gd name="T85" fmla="*/ 255 h 286"/>
                    <a:gd name="T86" fmla="*/ 0 w 319"/>
                    <a:gd name="T87" fmla="*/ 268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8" name="Freeform 30"/>
                <p:cNvSpPr>
                  <a:spLocks/>
                </p:cNvSpPr>
                <p:nvPr/>
              </p:nvSpPr>
              <p:spPr bwMode="auto">
                <a:xfrm>
                  <a:off x="4371" y="119"/>
                  <a:ext cx="832" cy="420"/>
                </a:xfrm>
                <a:custGeom>
                  <a:avLst/>
                  <a:gdLst>
                    <a:gd name="T0" fmla="*/ 0 w 832"/>
                    <a:gd name="T1" fmla="*/ 0 h 420"/>
                    <a:gd name="T2" fmla="*/ 0 w 832"/>
                    <a:gd name="T3" fmla="*/ 356 h 420"/>
                    <a:gd name="T4" fmla="*/ 84 w 832"/>
                    <a:gd name="T5" fmla="*/ 374 h 420"/>
                    <a:gd name="T6" fmla="*/ 153 w 832"/>
                    <a:gd name="T7" fmla="*/ 393 h 420"/>
                    <a:gd name="T8" fmla="*/ 210 w 832"/>
                    <a:gd name="T9" fmla="*/ 404 h 420"/>
                    <a:gd name="T10" fmla="*/ 258 w 832"/>
                    <a:gd name="T11" fmla="*/ 410 h 420"/>
                    <a:gd name="T12" fmla="*/ 312 w 832"/>
                    <a:gd name="T13" fmla="*/ 416 h 420"/>
                    <a:gd name="T14" fmla="*/ 402 w 832"/>
                    <a:gd name="T15" fmla="*/ 419 h 420"/>
                    <a:gd name="T16" fmla="*/ 485 w 832"/>
                    <a:gd name="T17" fmla="*/ 412 h 420"/>
                    <a:gd name="T18" fmla="*/ 570 w 832"/>
                    <a:gd name="T19" fmla="*/ 399 h 420"/>
                    <a:gd name="T20" fmla="*/ 652 w 832"/>
                    <a:gd name="T21" fmla="*/ 377 h 420"/>
                    <a:gd name="T22" fmla="*/ 724 w 832"/>
                    <a:gd name="T23" fmla="*/ 347 h 420"/>
                    <a:gd name="T24" fmla="*/ 784 w 832"/>
                    <a:gd name="T25" fmla="*/ 306 h 420"/>
                    <a:gd name="T26" fmla="*/ 829 w 832"/>
                    <a:gd name="T27" fmla="*/ 291 h 420"/>
                    <a:gd name="T28" fmla="*/ 831 w 832"/>
                    <a:gd name="T29" fmla="*/ 2 h 420"/>
                    <a:gd name="T30" fmla="*/ 786 w 832"/>
                    <a:gd name="T31" fmla="*/ 9 h 420"/>
                    <a:gd name="T32" fmla="*/ 726 w 832"/>
                    <a:gd name="T33" fmla="*/ 29 h 420"/>
                    <a:gd name="T34" fmla="*/ 654 w 832"/>
                    <a:gd name="T35" fmla="*/ 55 h 420"/>
                    <a:gd name="T36" fmla="*/ 585 w 832"/>
                    <a:gd name="T37" fmla="*/ 70 h 420"/>
                    <a:gd name="T38" fmla="*/ 515 w 832"/>
                    <a:gd name="T39" fmla="*/ 78 h 420"/>
                    <a:gd name="T40" fmla="*/ 468 w 832"/>
                    <a:gd name="T41" fmla="*/ 82 h 420"/>
                    <a:gd name="T42" fmla="*/ 428 w 832"/>
                    <a:gd name="T43" fmla="*/ 84 h 420"/>
                    <a:gd name="T44" fmla="*/ 358 w 832"/>
                    <a:gd name="T45" fmla="*/ 84 h 420"/>
                    <a:gd name="T46" fmla="*/ 314 w 832"/>
                    <a:gd name="T47" fmla="*/ 81 h 420"/>
                    <a:gd name="T48" fmla="*/ 274 w 832"/>
                    <a:gd name="T49" fmla="*/ 76 h 420"/>
                    <a:gd name="T50" fmla="*/ 229 w 832"/>
                    <a:gd name="T51" fmla="*/ 73 h 420"/>
                    <a:gd name="T52" fmla="*/ 190 w 832"/>
                    <a:gd name="T53" fmla="*/ 66 h 420"/>
                    <a:gd name="T54" fmla="*/ 140 w 832"/>
                    <a:gd name="T55" fmla="*/ 57 h 420"/>
                    <a:gd name="T56" fmla="*/ 96 w 832"/>
                    <a:gd name="T57" fmla="*/ 44 h 420"/>
                    <a:gd name="T58" fmla="*/ 49 w 832"/>
                    <a:gd name="T59" fmla="*/ 24 h 420"/>
                    <a:gd name="T60" fmla="*/ 0 w 832"/>
                    <a:gd name="T61" fmla="*/ 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79" name="Freeform 31"/>
              <p:cNvSpPr>
                <a:spLocks/>
              </p:cNvSpPr>
              <p:nvPr/>
            </p:nvSpPr>
            <p:spPr bwMode="auto">
              <a:xfrm>
                <a:off x="5217" y="774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Freeform 32"/>
              <p:cNvSpPr>
                <a:spLocks/>
              </p:cNvSpPr>
              <p:nvPr/>
            </p:nvSpPr>
            <p:spPr bwMode="auto">
              <a:xfrm>
                <a:off x="5213" y="787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33"/>
              <p:cNvSpPr>
                <a:spLocks/>
              </p:cNvSpPr>
              <p:nvPr/>
            </p:nvSpPr>
            <p:spPr bwMode="auto">
              <a:xfrm>
                <a:off x="423" y="765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34"/>
              <p:cNvSpPr>
                <a:spLocks/>
              </p:cNvSpPr>
              <p:nvPr/>
            </p:nvSpPr>
            <p:spPr bwMode="auto">
              <a:xfrm>
                <a:off x="495" y="779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 flipV="1">
                <a:off x="1968" y="350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Freeform 36"/>
              <p:cNvSpPr>
                <a:spLocks/>
              </p:cNvSpPr>
              <p:nvPr/>
            </p:nvSpPr>
            <p:spPr bwMode="auto">
              <a:xfrm>
                <a:off x="1356" y="63"/>
                <a:ext cx="2967" cy="457"/>
              </a:xfrm>
              <a:custGeom>
                <a:avLst/>
                <a:gdLst>
                  <a:gd name="T0" fmla="*/ 0 w 2967"/>
                  <a:gd name="T1" fmla="*/ 122 h 457"/>
                  <a:gd name="T2" fmla="*/ 207 w 2967"/>
                  <a:gd name="T3" fmla="*/ 78 h 457"/>
                  <a:gd name="T4" fmla="*/ 442 w 2967"/>
                  <a:gd name="T5" fmla="*/ 48 h 457"/>
                  <a:gd name="T6" fmla="*/ 640 w 2967"/>
                  <a:gd name="T7" fmla="*/ 32 h 457"/>
                  <a:gd name="T8" fmla="*/ 897 w 2967"/>
                  <a:gd name="T9" fmla="*/ 16 h 457"/>
                  <a:gd name="T10" fmla="*/ 1215 w 2967"/>
                  <a:gd name="T11" fmla="*/ 2 h 457"/>
                  <a:gd name="T12" fmla="*/ 1392 w 2967"/>
                  <a:gd name="T13" fmla="*/ 0 h 457"/>
                  <a:gd name="T14" fmla="*/ 1710 w 2967"/>
                  <a:gd name="T15" fmla="*/ 0 h 457"/>
                  <a:gd name="T16" fmla="*/ 1997 w 2967"/>
                  <a:gd name="T17" fmla="*/ 10 h 457"/>
                  <a:gd name="T18" fmla="*/ 2258 w 2967"/>
                  <a:gd name="T19" fmla="*/ 21 h 457"/>
                  <a:gd name="T20" fmla="*/ 2493 w 2967"/>
                  <a:gd name="T21" fmla="*/ 38 h 457"/>
                  <a:gd name="T22" fmla="*/ 2674 w 2967"/>
                  <a:gd name="T23" fmla="*/ 54 h 457"/>
                  <a:gd name="T24" fmla="*/ 2828 w 2967"/>
                  <a:gd name="T25" fmla="*/ 73 h 457"/>
                  <a:gd name="T26" fmla="*/ 2966 w 2967"/>
                  <a:gd name="T27" fmla="*/ 92 h 457"/>
                  <a:gd name="T28" fmla="*/ 2966 w 2967"/>
                  <a:gd name="T29" fmla="*/ 456 h 457"/>
                  <a:gd name="T30" fmla="*/ 2833 w 2967"/>
                  <a:gd name="T31" fmla="*/ 434 h 457"/>
                  <a:gd name="T32" fmla="*/ 2563 w 2967"/>
                  <a:gd name="T33" fmla="*/ 399 h 457"/>
                  <a:gd name="T34" fmla="*/ 2382 w 2967"/>
                  <a:gd name="T35" fmla="*/ 382 h 457"/>
                  <a:gd name="T36" fmla="*/ 2134 w 2967"/>
                  <a:gd name="T37" fmla="*/ 366 h 457"/>
                  <a:gd name="T38" fmla="*/ 1944 w 2967"/>
                  <a:gd name="T39" fmla="*/ 358 h 457"/>
                  <a:gd name="T40" fmla="*/ 1746 w 2967"/>
                  <a:gd name="T41" fmla="*/ 350 h 457"/>
                  <a:gd name="T42" fmla="*/ 1529 w 2967"/>
                  <a:gd name="T43" fmla="*/ 350 h 457"/>
                  <a:gd name="T44" fmla="*/ 1295 w 2967"/>
                  <a:gd name="T45" fmla="*/ 350 h 457"/>
                  <a:gd name="T46" fmla="*/ 1047 w 2967"/>
                  <a:gd name="T47" fmla="*/ 355 h 457"/>
                  <a:gd name="T48" fmla="*/ 853 w 2967"/>
                  <a:gd name="T49" fmla="*/ 363 h 457"/>
                  <a:gd name="T50" fmla="*/ 654 w 2967"/>
                  <a:gd name="T51" fmla="*/ 374 h 457"/>
                  <a:gd name="T52" fmla="*/ 468 w 2967"/>
                  <a:gd name="T53" fmla="*/ 388 h 457"/>
                  <a:gd name="T54" fmla="*/ 296 w 2967"/>
                  <a:gd name="T55" fmla="*/ 404 h 457"/>
                  <a:gd name="T56" fmla="*/ 150 w 2967"/>
                  <a:gd name="T57" fmla="*/ 423 h 457"/>
                  <a:gd name="T58" fmla="*/ 13 w 2967"/>
                  <a:gd name="T59" fmla="*/ 445 h 457"/>
                  <a:gd name="T60" fmla="*/ 0 w 2967"/>
                  <a:gd name="T61" fmla="*/ 122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37"/>
              <p:cNvSpPr>
                <a:spLocks/>
              </p:cNvSpPr>
              <p:nvPr/>
            </p:nvSpPr>
            <p:spPr bwMode="auto">
              <a:xfrm>
                <a:off x="555" y="159"/>
                <a:ext cx="823" cy="431"/>
              </a:xfrm>
              <a:custGeom>
                <a:avLst/>
                <a:gdLst>
                  <a:gd name="T0" fmla="*/ 815 w 823"/>
                  <a:gd name="T1" fmla="*/ 27 h 431"/>
                  <a:gd name="T2" fmla="*/ 822 w 823"/>
                  <a:gd name="T3" fmla="*/ 350 h 431"/>
                  <a:gd name="T4" fmla="*/ 746 w 823"/>
                  <a:gd name="T5" fmla="*/ 382 h 431"/>
                  <a:gd name="T6" fmla="*/ 676 w 823"/>
                  <a:gd name="T7" fmla="*/ 404 h 431"/>
                  <a:gd name="T8" fmla="*/ 619 w 823"/>
                  <a:gd name="T9" fmla="*/ 415 h 431"/>
                  <a:gd name="T10" fmla="*/ 571 w 823"/>
                  <a:gd name="T11" fmla="*/ 421 h 431"/>
                  <a:gd name="T12" fmla="*/ 517 w 823"/>
                  <a:gd name="T13" fmla="*/ 427 h 431"/>
                  <a:gd name="T14" fmla="*/ 427 w 823"/>
                  <a:gd name="T15" fmla="*/ 430 h 431"/>
                  <a:gd name="T16" fmla="*/ 344 w 823"/>
                  <a:gd name="T17" fmla="*/ 423 h 431"/>
                  <a:gd name="T18" fmla="*/ 259 w 823"/>
                  <a:gd name="T19" fmla="*/ 410 h 431"/>
                  <a:gd name="T20" fmla="*/ 177 w 823"/>
                  <a:gd name="T21" fmla="*/ 388 h 431"/>
                  <a:gd name="T22" fmla="*/ 105 w 823"/>
                  <a:gd name="T23" fmla="*/ 358 h 431"/>
                  <a:gd name="T24" fmla="*/ 41 w 823"/>
                  <a:gd name="T25" fmla="*/ 325 h 431"/>
                  <a:gd name="T26" fmla="*/ 0 w 823"/>
                  <a:gd name="T27" fmla="*/ 294 h 431"/>
                  <a:gd name="T28" fmla="*/ 0 w 823"/>
                  <a:gd name="T29" fmla="*/ 0 h 431"/>
                  <a:gd name="T30" fmla="*/ 46 w 823"/>
                  <a:gd name="T31" fmla="*/ 25 h 431"/>
                  <a:gd name="T32" fmla="*/ 105 w 823"/>
                  <a:gd name="T33" fmla="*/ 47 h 431"/>
                  <a:gd name="T34" fmla="*/ 175 w 823"/>
                  <a:gd name="T35" fmla="*/ 66 h 431"/>
                  <a:gd name="T36" fmla="*/ 244 w 823"/>
                  <a:gd name="T37" fmla="*/ 81 h 431"/>
                  <a:gd name="T38" fmla="*/ 314 w 823"/>
                  <a:gd name="T39" fmla="*/ 89 h 431"/>
                  <a:gd name="T40" fmla="*/ 361 w 823"/>
                  <a:gd name="T41" fmla="*/ 93 h 431"/>
                  <a:gd name="T42" fmla="*/ 401 w 823"/>
                  <a:gd name="T43" fmla="*/ 95 h 431"/>
                  <a:gd name="T44" fmla="*/ 471 w 823"/>
                  <a:gd name="T45" fmla="*/ 95 h 431"/>
                  <a:gd name="T46" fmla="*/ 515 w 823"/>
                  <a:gd name="T47" fmla="*/ 92 h 431"/>
                  <a:gd name="T48" fmla="*/ 555 w 823"/>
                  <a:gd name="T49" fmla="*/ 87 h 431"/>
                  <a:gd name="T50" fmla="*/ 600 w 823"/>
                  <a:gd name="T51" fmla="*/ 84 h 431"/>
                  <a:gd name="T52" fmla="*/ 640 w 823"/>
                  <a:gd name="T53" fmla="*/ 76 h 431"/>
                  <a:gd name="T54" fmla="*/ 689 w 823"/>
                  <a:gd name="T55" fmla="*/ 67 h 431"/>
                  <a:gd name="T56" fmla="*/ 733 w 823"/>
                  <a:gd name="T57" fmla="*/ 55 h 431"/>
                  <a:gd name="T58" fmla="*/ 777 w 823"/>
                  <a:gd name="T59" fmla="*/ 41 h 431"/>
                  <a:gd name="T60" fmla="*/ 815 w 823"/>
                  <a:gd name="T61" fmla="*/ 27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Freeform 38"/>
              <p:cNvSpPr>
                <a:spLocks/>
              </p:cNvSpPr>
              <p:nvPr/>
            </p:nvSpPr>
            <p:spPr bwMode="auto">
              <a:xfrm>
                <a:off x="102" y="573"/>
                <a:ext cx="551" cy="340"/>
              </a:xfrm>
              <a:custGeom>
                <a:avLst/>
                <a:gdLst>
                  <a:gd name="T0" fmla="*/ 16 w 551"/>
                  <a:gd name="T1" fmla="*/ 53 h 340"/>
                  <a:gd name="T2" fmla="*/ 0 w 551"/>
                  <a:gd name="T3" fmla="*/ 122 h 340"/>
                  <a:gd name="T4" fmla="*/ 10 w 551"/>
                  <a:gd name="T5" fmla="*/ 146 h 340"/>
                  <a:gd name="T6" fmla="*/ 33 w 551"/>
                  <a:gd name="T7" fmla="*/ 184 h 340"/>
                  <a:gd name="T8" fmla="*/ 57 w 551"/>
                  <a:gd name="T9" fmla="*/ 217 h 340"/>
                  <a:gd name="T10" fmla="*/ 85 w 551"/>
                  <a:gd name="T11" fmla="*/ 244 h 340"/>
                  <a:gd name="T12" fmla="*/ 120 w 551"/>
                  <a:gd name="T13" fmla="*/ 271 h 340"/>
                  <a:gd name="T14" fmla="*/ 153 w 551"/>
                  <a:gd name="T15" fmla="*/ 290 h 340"/>
                  <a:gd name="T16" fmla="*/ 189 w 551"/>
                  <a:gd name="T17" fmla="*/ 309 h 340"/>
                  <a:gd name="T18" fmla="*/ 235 w 551"/>
                  <a:gd name="T19" fmla="*/ 325 h 340"/>
                  <a:gd name="T20" fmla="*/ 270 w 551"/>
                  <a:gd name="T21" fmla="*/ 333 h 340"/>
                  <a:gd name="T22" fmla="*/ 312 w 551"/>
                  <a:gd name="T23" fmla="*/ 339 h 340"/>
                  <a:gd name="T24" fmla="*/ 351 w 551"/>
                  <a:gd name="T25" fmla="*/ 339 h 340"/>
                  <a:gd name="T26" fmla="*/ 393 w 551"/>
                  <a:gd name="T27" fmla="*/ 334 h 340"/>
                  <a:gd name="T28" fmla="*/ 436 w 551"/>
                  <a:gd name="T29" fmla="*/ 322 h 340"/>
                  <a:gd name="T30" fmla="*/ 475 w 551"/>
                  <a:gd name="T31" fmla="*/ 303 h 340"/>
                  <a:gd name="T32" fmla="*/ 498 w 551"/>
                  <a:gd name="T33" fmla="*/ 287 h 340"/>
                  <a:gd name="T34" fmla="*/ 526 w 551"/>
                  <a:gd name="T35" fmla="*/ 263 h 340"/>
                  <a:gd name="T36" fmla="*/ 541 w 551"/>
                  <a:gd name="T37" fmla="*/ 243 h 340"/>
                  <a:gd name="T38" fmla="*/ 550 w 551"/>
                  <a:gd name="T39" fmla="*/ 227 h 340"/>
                  <a:gd name="T40" fmla="*/ 550 w 551"/>
                  <a:gd name="T41" fmla="*/ 209 h 340"/>
                  <a:gd name="T42" fmla="*/ 544 w 551"/>
                  <a:gd name="T43" fmla="*/ 187 h 340"/>
                  <a:gd name="T44" fmla="*/ 532 w 551"/>
                  <a:gd name="T45" fmla="*/ 171 h 340"/>
                  <a:gd name="T46" fmla="*/ 523 w 551"/>
                  <a:gd name="T47" fmla="*/ 135 h 340"/>
                  <a:gd name="T48" fmla="*/ 519 w 551"/>
                  <a:gd name="T49" fmla="*/ 116 h 340"/>
                  <a:gd name="T50" fmla="*/ 267 w 551"/>
                  <a:gd name="T51" fmla="*/ 133 h 340"/>
                  <a:gd name="T52" fmla="*/ 234 w 551"/>
                  <a:gd name="T53" fmla="*/ 126 h 340"/>
                  <a:gd name="T54" fmla="*/ 193 w 551"/>
                  <a:gd name="T55" fmla="*/ 114 h 340"/>
                  <a:gd name="T56" fmla="*/ 162 w 551"/>
                  <a:gd name="T57" fmla="*/ 97 h 340"/>
                  <a:gd name="T58" fmla="*/ 129 w 551"/>
                  <a:gd name="T59" fmla="*/ 77 h 340"/>
                  <a:gd name="T60" fmla="*/ 97 w 551"/>
                  <a:gd name="T61" fmla="*/ 48 h 340"/>
                  <a:gd name="T62" fmla="*/ 78 w 551"/>
                  <a:gd name="T63" fmla="*/ 24 h 340"/>
                  <a:gd name="T64" fmla="*/ 60 w 551"/>
                  <a:gd name="T65" fmla="*/ 0 h 340"/>
                  <a:gd name="T66" fmla="*/ 16 w 551"/>
                  <a:gd name="T67" fmla="*/ 5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39"/>
              <p:cNvSpPr>
                <a:spLocks/>
              </p:cNvSpPr>
              <p:nvPr/>
            </p:nvSpPr>
            <p:spPr bwMode="auto">
              <a:xfrm>
                <a:off x="82" y="160"/>
                <a:ext cx="475" cy="552"/>
              </a:xfrm>
              <a:custGeom>
                <a:avLst/>
                <a:gdLst>
                  <a:gd name="T0" fmla="*/ 474 w 475"/>
                  <a:gd name="T1" fmla="*/ 0 h 552"/>
                  <a:gd name="T2" fmla="*/ 474 w 475"/>
                  <a:gd name="T3" fmla="*/ 294 h 552"/>
                  <a:gd name="T4" fmla="*/ 446 w 475"/>
                  <a:gd name="T5" fmla="*/ 291 h 552"/>
                  <a:gd name="T6" fmla="*/ 411 w 475"/>
                  <a:gd name="T7" fmla="*/ 293 h 552"/>
                  <a:gd name="T8" fmla="*/ 353 w 475"/>
                  <a:gd name="T9" fmla="*/ 299 h 552"/>
                  <a:gd name="T10" fmla="*/ 296 w 475"/>
                  <a:gd name="T11" fmla="*/ 310 h 552"/>
                  <a:gd name="T12" fmla="*/ 243 w 475"/>
                  <a:gd name="T13" fmla="*/ 323 h 552"/>
                  <a:gd name="T14" fmla="*/ 200 w 475"/>
                  <a:gd name="T15" fmla="*/ 339 h 552"/>
                  <a:gd name="T16" fmla="*/ 149 w 475"/>
                  <a:gd name="T17" fmla="*/ 364 h 552"/>
                  <a:gd name="T18" fmla="*/ 110 w 475"/>
                  <a:gd name="T19" fmla="*/ 390 h 552"/>
                  <a:gd name="T20" fmla="*/ 81 w 475"/>
                  <a:gd name="T21" fmla="*/ 415 h 552"/>
                  <a:gd name="T22" fmla="*/ 60 w 475"/>
                  <a:gd name="T23" fmla="*/ 439 h 552"/>
                  <a:gd name="T24" fmla="*/ 47 w 475"/>
                  <a:gd name="T25" fmla="*/ 461 h 552"/>
                  <a:gd name="T26" fmla="*/ 35 w 475"/>
                  <a:gd name="T27" fmla="*/ 488 h 552"/>
                  <a:gd name="T28" fmla="*/ 30 w 475"/>
                  <a:gd name="T29" fmla="*/ 513 h 552"/>
                  <a:gd name="T30" fmla="*/ 23 w 475"/>
                  <a:gd name="T31" fmla="*/ 551 h 552"/>
                  <a:gd name="T32" fmla="*/ 17 w 475"/>
                  <a:gd name="T33" fmla="*/ 518 h 552"/>
                  <a:gd name="T34" fmla="*/ 8 w 475"/>
                  <a:gd name="T35" fmla="*/ 481 h 552"/>
                  <a:gd name="T36" fmla="*/ 5 w 475"/>
                  <a:gd name="T37" fmla="*/ 453 h 552"/>
                  <a:gd name="T38" fmla="*/ 0 w 475"/>
                  <a:gd name="T39" fmla="*/ 420 h 552"/>
                  <a:gd name="T40" fmla="*/ 2 w 475"/>
                  <a:gd name="T41" fmla="*/ 393 h 552"/>
                  <a:gd name="T42" fmla="*/ 8 w 475"/>
                  <a:gd name="T43" fmla="*/ 361 h 552"/>
                  <a:gd name="T44" fmla="*/ 15 w 475"/>
                  <a:gd name="T45" fmla="*/ 317 h 552"/>
                  <a:gd name="T46" fmla="*/ 30 w 475"/>
                  <a:gd name="T47" fmla="*/ 279 h 552"/>
                  <a:gd name="T48" fmla="*/ 50 w 475"/>
                  <a:gd name="T49" fmla="*/ 238 h 552"/>
                  <a:gd name="T50" fmla="*/ 75 w 475"/>
                  <a:gd name="T51" fmla="*/ 196 h 552"/>
                  <a:gd name="T52" fmla="*/ 111 w 475"/>
                  <a:gd name="T53" fmla="*/ 152 h 552"/>
                  <a:gd name="T54" fmla="*/ 152 w 475"/>
                  <a:gd name="T55" fmla="*/ 116 h 552"/>
                  <a:gd name="T56" fmla="*/ 188 w 475"/>
                  <a:gd name="T57" fmla="*/ 87 h 552"/>
                  <a:gd name="T58" fmla="*/ 233 w 475"/>
                  <a:gd name="T59" fmla="*/ 60 h 552"/>
                  <a:gd name="T60" fmla="*/ 279 w 475"/>
                  <a:gd name="T61" fmla="*/ 40 h 552"/>
                  <a:gd name="T62" fmla="*/ 333 w 475"/>
                  <a:gd name="T63" fmla="*/ 21 h 552"/>
                  <a:gd name="T64" fmla="*/ 380 w 475"/>
                  <a:gd name="T65" fmla="*/ 10 h 552"/>
                  <a:gd name="T66" fmla="*/ 435 w 475"/>
                  <a:gd name="T67" fmla="*/ 3 h 552"/>
                  <a:gd name="T68" fmla="*/ 474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40"/>
              <p:cNvSpPr>
                <a:spLocks/>
              </p:cNvSpPr>
              <p:nvPr/>
            </p:nvSpPr>
            <p:spPr bwMode="auto">
              <a:xfrm>
                <a:off x="370" y="727"/>
                <a:ext cx="156" cy="118"/>
              </a:xfrm>
              <a:custGeom>
                <a:avLst/>
                <a:gdLst>
                  <a:gd name="T0" fmla="*/ 72 w 156"/>
                  <a:gd name="T1" fmla="*/ 0 h 118"/>
                  <a:gd name="T2" fmla="*/ 21 w 156"/>
                  <a:gd name="T3" fmla="*/ 19 h 118"/>
                  <a:gd name="T4" fmla="*/ 3 w 156"/>
                  <a:gd name="T5" fmla="*/ 46 h 118"/>
                  <a:gd name="T6" fmla="*/ 0 w 156"/>
                  <a:gd name="T7" fmla="*/ 70 h 118"/>
                  <a:gd name="T8" fmla="*/ 0 w 156"/>
                  <a:gd name="T9" fmla="*/ 84 h 118"/>
                  <a:gd name="T10" fmla="*/ 9 w 156"/>
                  <a:gd name="T11" fmla="*/ 100 h 118"/>
                  <a:gd name="T12" fmla="*/ 29 w 156"/>
                  <a:gd name="T13" fmla="*/ 108 h 118"/>
                  <a:gd name="T14" fmla="*/ 50 w 156"/>
                  <a:gd name="T15" fmla="*/ 114 h 118"/>
                  <a:gd name="T16" fmla="*/ 69 w 156"/>
                  <a:gd name="T17" fmla="*/ 117 h 118"/>
                  <a:gd name="T18" fmla="*/ 86 w 156"/>
                  <a:gd name="T19" fmla="*/ 117 h 118"/>
                  <a:gd name="T20" fmla="*/ 114 w 156"/>
                  <a:gd name="T21" fmla="*/ 112 h 118"/>
                  <a:gd name="T22" fmla="*/ 134 w 156"/>
                  <a:gd name="T23" fmla="*/ 107 h 118"/>
                  <a:gd name="T24" fmla="*/ 146 w 156"/>
                  <a:gd name="T25" fmla="*/ 98 h 118"/>
                  <a:gd name="T26" fmla="*/ 153 w 156"/>
                  <a:gd name="T27" fmla="*/ 90 h 118"/>
                  <a:gd name="T28" fmla="*/ 155 w 156"/>
                  <a:gd name="T29" fmla="*/ 78 h 118"/>
                  <a:gd name="T30" fmla="*/ 153 w 156"/>
                  <a:gd name="T31" fmla="*/ 60 h 118"/>
                  <a:gd name="T32" fmla="*/ 146 w 156"/>
                  <a:gd name="T33" fmla="*/ 11 h 118"/>
                  <a:gd name="T34" fmla="*/ 72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41"/>
              <p:cNvSpPr>
                <a:spLocks/>
              </p:cNvSpPr>
              <p:nvPr/>
            </p:nvSpPr>
            <p:spPr bwMode="auto">
              <a:xfrm>
                <a:off x="442" y="741"/>
                <a:ext cx="88" cy="74"/>
              </a:xfrm>
              <a:custGeom>
                <a:avLst/>
                <a:gdLst>
                  <a:gd name="T0" fmla="*/ 87 w 88"/>
                  <a:gd name="T1" fmla="*/ 67 h 74"/>
                  <a:gd name="T2" fmla="*/ 76 w 88"/>
                  <a:gd name="T3" fmla="*/ 0 h 74"/>
                  <a:gd name="T4" fmla="*/ 33 w 88"/>
                  <a:gd name="T5" fmla="*/ 5 h 74"/>
                  <a:gd name="T6" fmla="*/ 0 w 88"/>
                  <a:gd name="T7" fmla="*/ 8 h 74"/>
                  <a:gd name="T8" fmla="*/ 9 w 88"/>
                  <a:gd name="T9" fmla="*/ 73 h 74"/>
                  <a:gd name="T10" fmla="*/ 12 w 88"/>
                  <a:gd name="T11" fmla="*/ 57 h 74"/>
                  <a:gd name="T12" fmla="*/ 22 w 88"/>
                  <a:gd name="T13" fmla="*/ 47 h 74"/>
                  <a:gd name="T14" fmla="*/ 40 w 88"/>
                  <a:gd name="T15" fmla="*/ 43 h 74"/>
                  <a:gd name="T16" fmla="*/ 60 w 88"/>
                  <a:gd name="T17" fmla="*/ 44 h 74"/>
                  <a:gd name="T18" fmla="*/ 76 w 88"/>
                  <a:gd name="T19" fmla="*/ 51 h 74"/>
                  <a:gd name="T20" fmla="*/ 87 w 88"/>
                  <a:gd name="T21" fmla="*/ 67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42"/>
              <p:cNvSpPr>
                <a:spLocks/>
              </p:cNvSpPr>
              <p:nvPr/>
            </p:nvSpPr>
            <p:spPr bwMode="auto">
              <a:xfrm>
                <a:off x="334" y="520"/>
                <a:ext cx="319" cy="286"/>
              </a:xfrm>
              <a:custGeom>
                <a:avLst/>
                <a:gdLst>
                  <a:gd name="T0" fmla="*/ 317 w 319"/>
                  <a:gd name="T1" fmla="*/ 275 h 286"/>
                  <a:gd name="T2" fmla="*/ 315 w 319"/>
                  <a:gd name="T3" fmla="*/ 254 h 286"/>
                  <a:gd name="T4" fmla="*/ 306 w 319"/>
                  <a:gd name="T5" fmla="*/ 235 h 286"/>
                  <a:gd name="T6" fmla="*/ 299 w 319"/>
                  <a:gd name="T7" fmla="*/ 219 h 286"/>
                  <a:gd name="T8" fmla="*/ 294 w 319"/>
                  <a:gd name="T9" fmla="*/ 194 h 286"/>
                  <a:gd name="T10" fmla="*/ 288 w 319"/>
                  <a:gd name="T11" fmla="*/ 161 h 286"/>
                  <a:gd name="T12" fmla="*/ 284 w 319"/>
                  <a:gd name="T13" fmla="*/ 126 h 286"/>
                  <a:gd name="T14" fmla="*/ 281 w 319"/>
                  <a:gd name="T15" fmla="*/ 94 h 286"/>
                  <a:gd name="T16" fmla="*/ 279 w 319"/>
                  <a:gd name="T17" fmla="*/ 67 h 286"/>
                  <a:gd name="T18" fmla="*/ 278 w 319"/>
                  <a:gd name="T19" fmla="*/ 43 h 286"/>
                  <a:gd name="T20" fmla="*/ 270 w 319"/>
                  <a:gd name="T21" fmla="*/ 29 h 286"/>
                  <a:gd name="T22" fmla="*/ 255 w 319"/>
                  <a:gd name="T23" fmla="*/ 16 h 286"/>
                  <a:gd name="T24" fmla="*/ 240 w 319"/>
                  <a:gd name="T25" fmla="*/ 9 h 286"/>
                  <a:gd name="T26" fmla="*/ 216 w 319"/>
                  <a:gd name="T27" fmla="*/ 2 h 286"/>
                  <a:gd name="T28" fmla="*/ 189 w 319"/>
                  <a:gd name="T29" fmla="*/ 0 h 286"/>
                  <a:gd name="T30" fmla="*/ 147 w 319"/>
                  <a:gd name="T31" fmla="*/ 0 h 286"/>
                  <a:gd name="T32" fmla="*/ 110 w 319"/>
                  <a:gd name="T33" fmla="*/ 2 h 286"/>
                  <a:gd name="T34" fmla="*/ 74 w 319"/>
                  <a:gd name="T35" fmla="*/ 9 h 286"/>
                  <a:gd name="T36" fmla="*/ 41 w 319"/>
                  <a:gd name="T37" fmla="*/ 21 h 286"/>
                  <a:gd name="T38" fmla="*/ 20 w 319"/>
                  <a:gd name="T39" fmla="*/ 35 h 286"/>
                  <a:gd name="T40" fmla="*/ 8 w 319"/>
                  <a:gd name="T41" fmla="*/ 47 h 286"/>
                  <a:gd name="T42" fmla="*/ 0 w 319"/>
                  <a:gd name="T43" fmla="*/ 61 h 286"/>
                  <a:gd name="T44" fmla="*/ 2 w 319"/>
                  <a:gd name="T45" fmla="*/ 75 h 286"/>
                  <a:gd name="T46" fmla="*/ 5 w 319"/>
                  <a:gd name="T47" fmla="*/ 89 h 286"/>
                  <a:gd name="T48" fmla="*/ 15 w 319"/>
                  <a:gd name="T49" fmla="*/ 104 h 286"/>
                  <a:gd name="T50" fmla="*/ 23 w 319"/>
                  <a:gd name="T51" fmla="*/ 123 h 286"/>
                  <a:gd name="T52" fmla="*/ 27 w 319"/>
                  <a:gd name="T53" fmla="*/ 149 h 286"/>
                  <a:gd name="T54" fmla="*/ 30 w 319"/>
                  <a:gd name="T55" fmla="*/ 176 h 286"/>
                  <a:gd name="T56" fmla="*/ 35 w 319"/>
                  <a:gd name="T57" fmla="*/ 200 h 286"/>
                  <a:gd name="T58" fmla="*/ 36 w 319"/>
                  <a:gd name="T59" fmla="*/ 235 h 286"/>
                  <a:gd name="T60" fmla="*/ 38 w 319"/>
                  <a:gd name="T61" fmla="*/ 265 h 286"/>
                  <a:gd name="T62" fmla="*/ 38 w 319"/>
                  <a:gd name="T63" fmla="*/ 285 h 286"/>
                  <a:gd name="T64" fmla="*/ 48 w 319"/>
                  <a:gd name="T65" fmla="*/ 260 h 286"/>
                  <a:gd name="T66" fmla="*/ 68 w 319"/>
                  <a:gd name="T67" fmla="*/ 248 h 286"/>
                  <a:gd name="T68" fmla="*/ 86 w 319"/>
                  <a:gd name="T69" fmla="*/ 241 h 286"/>
                  <a:gd name="T70" fmla="*/ 108 w 319"/>
                  <a:gd name="T71" fmla="*/ 236 h 286"/>
                  <a:gd name="T72" fmla="*/ 143 w 319"/>
                  <a:gd name="T73" fmla="*/ 229 h 286"/>
                  <a:gd name="T74" fmla="*/ 177 w 319"/>
                  <a:gd name="T75" fmla="*/ 228 h 286"/>
                  <a:gd name="T76" fmla="*/ 197 w 319"/>
                  <a:gd name="T77" fmla="*/ 228 h 286"/>
                  <a:gd name="T78" fmla="*/ 228 w 319"/>
                  <a:gd name="T79" fmla="*/ 230 h 286"/>
                  <a:gd name="T80" fmla="*/ 264 w 319"/>
                  <a:gd name="T81" fmla="*/ 237 h 286"/>
                  <a:gd name="T82" fmla="*/ 287 w 319"/>
                  <a:gd name="T83" fmla="*/ 246 h 286"/>
                  <a:gd name="T84" fmla="*/ 302 w 319"/>
                  <a:gd name="T85" fmla="*/ 255 h 286"/>
                  <a:gd name="T86" fmla="*/ 318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43"/>
              <p:cNvSpPr>
                <a:spLocks/>
              </p:cNvSpPr>
              <p:nvPr/>
            </p:nvSpPr>
            <p:spPr bwMode="auto">
              <a:xfrm>
                <a:off x="5049" y="578"/>
                <a:ext cx="551" cy="335"/>
              </a:xfrm>
              <a:custGeom>
                <a:avLst/>
                <a:gdLst>
                  <a:gd name="T0" fmla="*/ 534 w 551"/>
                  <a:gd name="T1" fmla="*/ 48 h 335"/>
                  <a:gd name="T2" fmla="*/ 550 w 551"/>
                  <a:gd name="T3" fmla="*/ 117 h 335"/>
                  <a:gd name="T4" fmla="*/ 540 w 551"/>
                  <a:gd name="T5" fmla="*/ 142 h 335"/>
                  <a:gd name="T6" fmla="*/ 517 w 551"/>
                  <a:gd name="T7" fmla="*/ 179 h 335"/>
                  <a:gd name="T8" fmla="*/ 493 w 551"/>
                  <a:gd name="T9" fmla="*/ 212 h 335"/>
                  <a:gd name="T10" fmla="*/ 465 w 551"/>
                  <a:gd name="T11" fmla="*/ 239 h 335"/>
                  <a:gd name="T12" fmla="*/ 430 w 551"/>
                  <a:gd name="T13" fmla="*/ 267 h 335"/>
                  <a:gd name="T14" fmla="*/ 397 w 551"/>
                  <a:gd name="T15" fmla="*/ 286 h 335"/>
                  <a:gd name="T16" fmla="*/ 361 w 551"/>
                  <a:gd name="T17" fmla="*/ 304 h 335"/>
                  <a:gd name="T18" fmla="*/ 315 w 551"/>
                  <a:gd name="T19" fmla="*/ 320 h 335"/>
                  <a:gd name="T20" fmla="*/ 280 w 551"/>
                  <a:gd name="T21" fmla="*/ 328 h 335"/>
                  <a:gd name="T22" fmla="*/ 238 w 551"/>
                  <a:gd name="T23" fmla="*/ 334 h 335"/>
                  <a:gd name="T24" fmla="*/ 199 w 551"/>
                  <a:gd name="T25" fmla="*/ 334 h 335"/>
                  <a:gd name="T26" fmla="*/ 157 w 551"/>
                  <a:gd name="T27" fmla="*/ 329 h 335"/>
                  <a:gd name="T28" fmla="*/ 114 w 551"/>
                  <a:gd name="T29" fmla="*/ 317 h 335"/>
                  <a:gd name="T30" fmla="*/ 75 w 551"/>
                  <a:gd name="T31" fmla="*/ 298 h 335"/>
                  <a:gd name="T32" fmla="*/ 52 w 551"/>
                  <a:gd name="T33" fmla="*/ 282 h 335"/>
                  <a:gd name="T34" fmla="*/ 24 w 551"/>
                  <a:gd name="T35" fmla="*/ 258 h 335"/>
                  <a:gd name="T36" fmla="*/ 9 w 551"/>
                  <a:gd name="T37" fmla="*/ 238 h 335"/>
                  <a:gd name="T38" fmla="*/ 0 w 551"/>
                  <a:gd name="T39" fmla="*/ 222 h 335"/>
                  <a:gd name="T40" fmla="*/ 0 w 551"/>
                  <a:gd name="T41" fmla="*/ 204 h 335"/>
                  <a:gd name="T42" fmla="*/ 6 w 551"/>
                  <a:gd name="T43" fmla="*/ 182 h 335"/>
                  <a:gd name="T44" fmla="*/ 18 w 551"/>
                  <a:gd name="T45" fmla="*/ 166 h 335"/>
                  <a:gd name="T46" fmla="*/ 27 w 551"/>
                  <a:gd name="T47" fmla="*/ 131 h 335"/>
                  <a:gd name="T48" fmla="*/ 31 w 551"/>
                  <a:gd name="T49" fmla="*/ 112 h 335"/>
                  <a:gd name="T50" fmla="*/ 283 w 551"/>
                  <a:gd name="T51" fmla="*/ 128 h 335"/>
                  <a:gd name="T52" fmla="*/ 316 w 551"/>
                  <a:gd name="T53" fmla="*/ 122 h 335"/>
                  <a:gd name="T54" fmla="*/ 357 w 551"/>
                  <a:gd name="T55" fmla="*/ 109 h 335"/>
                  <a:gd name="T56" fmla="*/ 388 w 551"/>
                  <a:gd name="T57" fmla="*/ 93 h 335"/>
                  <a:gd name="T58" fmla="*/ 421 w 551"/>
                  <a:gd name="T59" fmla="*/ 73 h 335"/>
                  <a:gd name="T60" fmla="*/ 453 w 551"/>
                  <a:gd name="T61" fmla="*/ 44 h 335"/>
                  <a:gd name="T62" fmla="*/ 472 w 551"/>
                  <a:gd name="T63" fmla="*/ 19 h 335"/>
                  <a:gd name="T64" fmla="*/ 486 w 551"/>
                  <a:gd name="T65" fmla="*/ 0 h 335"/>
                  <a:gd name="T66" fmla="*/ 534 w 551"/>
                  <a:gd name="T67" fmla="*/ 48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Freeform 44"/>
              <p:cNvSpPr>
                <a:spLocks/>
              </p:cNvSpPr>
              <p:nvPr/>
            </p:nvSpPr>
            <p:spPr bwMode="auto">
              <a:xfrm>
                <a:off x="5145" y="160"/>
                <a:ext cx="475" cy="552"/>
              </a:xfrm>
              <a:custGeom>
                <a:avLst/>
                <a:gdLst>
                  <a:gd name="T0" fmla="*/ 0 w 475"/>
                  <a:gd name="T1" fmla="*/ 0 h 552"/>
                  <a:gd name="T2" fmla="*/ 0 w 475"/>
                  <a:gd name="T3" fmla="*/ 294 h 552"/>
                  <a:gd name="T4" fmla="*/ 28 w 475"/>
                  <a:gd name="T5" fmla="*/ 291 h 552"/>
                  <a:gd name="T6" fmla="*/ 63 w 475"/>
                  <a:gd name="T7" fmla="*/ 293 h 552"/>
                  <a:gd name="T8" fmla="*/ 121 w 475"/>
                  <a:gd name="T9" fmla="*/ 299 h 552"/>
                  <a:gd name="T10" fmla="*/ 178 w 475"/>
                  <a:gd name="T11" fmla="*/ 310 h 552"/>
                  <a:gd name="T12" fmla="*/ 231 w 475"/>
                  <a:gd name="T13" fmla="*/ 323 h 552"/>
                  <a:gd name="T14" fmla="*/ 274 w 475"/>
                  <a:gd name="T15" fmla="*/ 339 h 552"/>
                  <a:gd name="T16" fmla="*/ 325 w 475"/>
                  <a:gd name="T17" fmla="*/ 364 h 552"/>
                  <a:gd name="T18" fmla="*/ 364 w 475"/>
                  <a:gd name="T19" fmla="*/ 390 h 552"/>
                  <a:gd name="T20" fmla="*/ 393 w 475"/>
                  <a:gd name="T21" fmla="*/ 415 h 552"/>
                  <a:gd name="T22" fmla="*/ 414 w 475"/>
                  <a:gd name="T23" fmla="*/ 439 h 552"/>
                  <a:gd name="T24" fmla="*/ 427 w 475"/>
                  <a:gd name="T25" fmla="*/ 461 h 552"/>
                  <a:gd name="T26" fmla="*/ 439 w 475"/>
                  <a:gd name="T27" fmla="*/ 488 h 552"/>
                  <a:gd name="T28" fmla="*/ 444 w 475"/>
                  <a:gd name="T29" fmla="*/ 513 h 552"/>
                  <a:gd name="T30" fmla="*/ 451 w 475"/>
                  <a:gd name="T31" fmla="*/ 551 h 552"/>
                  <a:gd name="T32" fmla="*/ 457 w 475"/>
                  <a:gd name="T33" fmla="*/ 518 h 552"/>
                  <a:gd name="T34" fmla="*/ 466 w 475"/>
                  <a:gd name="T35" fmla="*/ 481 h 552"/>
                  <a:gd name="T36" fmla="*/ 469 w 475"/>
                  <a:gd name="T37" fmla="*/ 453 h 552"/>
                  <a:gd name="T38" fmla="*/ 474 w 475"/>
                  <a:gd name="T39" fmla="*/ 420 h 552"/>
                  <a:gd name="T40" fmla="*/ 472 w 475"/>
                  <a:gd name="T41" fmla="*/ 393 h 552"/>
                  <a:gd name="T42" fmla="*/ 466 w 475"/>
                  <a:gd name="T43" fmla="*/ 361 h 552"/>
                  <a:gd name="T44" fmla="*/ 459 w 475"/>
                  <a:gd name="T45" fmla="*/ 317 h 552"/>
                  <a:gd name="T46" fmla="*/ 444 w 475"/>
                  <a:gd name="T47" fmla="*/ 279 h 552"/>
                  <a:gd name="T48" fmla="*/ 424 w 475"/>
                  <a:gd name="T49" fmla="*/ 238 h 552"/>
                  <a:gd name="T50" fmla="*/ 399 w 475"/>
                  <a:gd name="T51" fmla="*/ 196 h 552"/>
                  <a:gd name="T52" fmla="*/ 363 w 475"/>
                  <a:gd name="T53" fmla="*/ 152 h 552"/>
                  <a:gd name="T54" fmla="*/ 322 w 475"/>
                  <a:gd name="T55" fmla="*/ 116 h 552"/>
                  <a:gd name="T56" fmla="*/ 286 w 475"/>
                  <a:gd name="T57" fmla="*/ 87 h 552"/>
                  <a:gd name="T58" fmla="*/ 241 w 475"/>
                  <a:gd name="T59" fmla="*/ 60 h 552"/>
                  <a:gd name="T60" fmla="*/ 195 w 475"/>
                  <a:gd name="T61" fmla="*/ 40 h 552"/>
                  <a:gd name="T62" fmla="*/ 141 w 475"/>
                  <a:gd name="T63" fmla="*/ 21 h 552"/>
                  <a:gd name="T64" fmla="*/ 94 w 475"/>
                  <a:gd name="T65" fmla="*/ 10 h 552"/>
                  <a:gd name="T66" fmla="*/ 39 w 475"/>
                  <a:gd name="T67" fmla="*/ 3 h 552"/>
                  <a:gd name="T68" fmla="*/ 0 w 475"/>
                  <a:gd name="T69" fmla="*/ 0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Freeform 45"/>
              <p:cNvSpPr>
                <a:spLocks/>
              </p:cNvSpPr>
              <p:nvPr/>
            </p:nvSpPr>
            <p:spPr bwMode="auto">
              <a:xfrm>
                <a:off x="5176" y="727"/>
                <a:ext cx="156" cy="118"/>
              </a:xfrm>
              <a:custGeom>
                <a:avLst/>
                <a:gdLst>
                  <a:gd name="T0" fmla="*/ 83 w 156"/>
                  <a:gd name="T1" fmla="*/ 0 h 118"/>
                  <a:gd name="T2" fmla="*/ 134 w 156"/>
                  <a:gd name="T3" fmla="*/ 19 h 118"/>
                  <a:gd name="T4" fmla="*/ 152 w 156"/>
                  <a:gd name="T5" fmla="*/ 46 h 118"/>
                  <a:gd name="T6" fmla="*/ 155 w 156"/>
                  <a:gd name="T7" fmla="*/ 70 h 118"/>
                  <a:gd name="T8" fmla="*/ 155 w 156"/>
                  <a:gd name="T9" fmla="*/ 84 h 118"/>
                  <a:gd name="T10" fmla="*/ 146 w 156"/>
                  <a:gd name="T11" fmla="*/ 100 h 118"/>
                  <a:gd name="T12" fmla="*/ 126 w 156"/>
                  <a:gd name="T13" fmla="*/ 108 h 118"/>
                  <a:gd name="T14" fmla="*/ 105 w 156"/>
                  <a:gd name="T15" fmla="*/ 114 h 118"/>
                  <a:gd name="T16" fmla="*/ 86 w 156"/>
                  <a:gd name="T17" fmla="*/ 117 h 118"/>
                  <a:gd name="T18" fmla="*/ 69 w 156"/>
                  <a:gd name="T19" fmla="*/ 117 h 118"/>
                  <a:gd name="T20" fmla="*/ 41 w 156"/>
                  <a:gd name="T21" fmla="*/ 112 h 118"/>
                  <a:gd name="T22" fmla="*/ 21 w 156"/>
                  <a:gd name="T23" fmla="*/ 107 h 118"/>
                  <a:gd name="T24" fmla="*/ 9 w 156"/>
                  <a:gd name="T25" fmla="*/ 98 h 118"/>
                  <a:gd name="T26" fmla="*/ 2 w 156"/>
                  <a:gd name="T27" fmla="*/ 90 h 118"/>
                  <a:gd name="T28" fmla="*/ 0 w 156"/>
                  <a:gd name="T29" fmla="*/ 78 h 118"/>
                  <a:gd name="T30" fmla="*/ 2 w 156"/>
                  <a:gd name="T31" fmla="*/ 60 h 118"/>
                  <a:gd name="T32" fmla="*/ 9 w 156"/>
                  <a:gd name="T33" fmla="*/ 11 h 118"/>
                  <a:gd name="T34" fmla="*/ 83 w 156"/>
                  <a:gd name="T3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Freeform 46"/>
              <p:cNvSpPr>
                <a:spLocks/>
              </p:cNvSpPr>
              <p:nvPr/>
            </p:nvSpPr>
            <p:spPr bwMode="auto">
              <a:xfrm>
                <a:off x="5172" y="740"/>
                <a:ext cx="88" cy="74"/>
              </a:xfrm>
              <a:custGeom>
                <a:avLst/>
                <a:gdLst>
                  <a:gd name="T0" fmla="*/ 0 w 88"/>
                  <a:gd name="T1" fmla="*/ 68 h 74"/>
                  <a:gd name="T2" fmla="*/ 11 w 88"/>
                  <a:gd name="T3" fmla="*/ 0 h 74"/>
                  <a:gd name="T4" fmla="*/ 54 w 88"/>
                  <a:gd name="T5" fmla="*/ 5 h 74"/>
                  <a:gd name="T6" fmla="*/ 87 w 88"/>
                  <a:gd name="T7" fmla="*/ 9 h 74"/>
                  <a:gd name="T8" fmla="*/ 78 w 88"/>
                  <a:gd name="T9" fmla="*/ 73 h 74"/>
                  <a:gd name="T10" fmla="*/ 75 w 88"/>
                  <a:gd name="T11" fmla="*/ 58 h 74"/>
                  <a:gd name="T12" fmla="*/ 65 w 88"/>
                  <a:gd name="T13" fmla="*/ 47 h 74"/>
                  <a:gd name="T14" fmla="*/ 47 w 88"/>
                  <a:gd name="T15" fmla="*/ 44 h 74"/>
                  <a:gd name="T16" fmla="*/ 27 w 88"/>
                  <a:gd name="T17" fmla="*/ 45 h 74"/>
                  <a:gd name="T18" fmla="*/ 11 w 88"/>
                  <a:gd name="T19" fmla="*/ 52 h 74"/>
                  <a:gd name="T20" fmla="*/ 0 w 88"/>
                  <a:gd name="T21" fmla="*/ 6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Freeform 47"/>
              <p:cNvSpPr>
                <a:spLocks/>
              </p:cNvSpPr>
              <p:nvPr/>
            </p:nvSpPr>
            <p:spPr bwMode="auto">
              <a:xfrm>
                <a:off x="5049" y="520"/>
                <a:ext cx="319" cy="286"/>
              </a:xfrm>
              <a:custGeom>
                <a:avLst/>
                <a:gdLst>
                  <a:gd name="T0" fmla="*/ 1 w 319"/>
                  <a:gd name="T1" fmla="*/ 275 h 286"/>
                  <a:gd name="T2" fmla="*/ 3 w 319"/>
                  <a:gd name="T3" fmla="*/ 254 h 286"/>
                  <a:gd name="T4" fmla="*/ 12 w 319"/>
                  <a:gd name="T5" fmla="*/ 235 h 286"/>
                  <a:gd name="T6" fmla="*/ 19 w 319"/>
                  <a:gd name="T7" fmla="*/ 219 h 286"/>
                  <a:gd name="T8" fmla="*/ 24 w 319"/>
                  <a:gd name="T9" fmla="*/ 194 h 286"/>
                  <a:gd name="T10" fmla="*/ 30 w 319"/>
                  <a:gd name="T11" fmla="*/ 161 h 286"/>
                  <a:gd name="T12" fmla="*/ 34 w 319"/>
                  <a:gd name="T13" fmla="*/ 126 h 286"/>
                  <a:gd name="T14" fmla="*/ 37 w 319"/>
                  <a:gd name="T15" fmla="*/ 94 h 286"/>
                  <a:gd name="T16" fmla="*/ 39 w 319"/>
                  <a:gd name="T17" fmla="*/ 67 h 286"/>
                  <a:gd name="T18" fmla="*/ 40 w 319"/>
                  <a:gd name="T19" fmla="*/ 43 h 286"/>
                  <a:gd name="T20" fmla="*/ 48 w 319"/>
                  <a:gd name="T21" fmla="*/ 29 h 286"/>
                  <a:gd name="T22" fmla="*/ 63 w 319"/>
                  <a:gd name="T23" fmla="*/ 16 h 286"/>
                  <a:gd name="T24" fmla="*/ 78 w 319"/>
                  <a:gd name="T25" fmla="*/ 9 h 286"/>
                  <a:gd name="T26" fmla="*/ 102 w 319"/>
                  <a:gd name="T27" fmla="*/ 2 h 286"/>
                  <a:gd name="T28" fmla="*/ 129 w 319"/>
                  <a:gd name="T29" fmla="*/ 0 h 286"/>
                  <a:gd name="T30" fmla="*/ 171 w 319"/>
                  <a:gd name="T31" fmla="*/ 0 h 286"/>
                  <a:gd name="T32" fmla="*/ 208 w 319"/>
                  <a:gd name="T33" fmla="*/ 2 h 286"/>
                  <a:gd name="T34" fmla="*/ 244 w 319"/>
                  <a:gd name="T35" fmla="*/ 9 h 286"/>
                  <a:gd name="T36" fmla="*/ 277 w 319"/>
                  <a:gd name="T37" fmla="*/ 21 h 286"/>
                  <a:gd name="T38" fmla="*/ 298 w 319"/>
                  <a:gd name="T39" fmla="*/ 35 h 286"/>
                  <a:gd name="T40" fmla="*/ 310 w 319"/>
                  <a:gd name="T41" fmla="*/ 47 h 286"/>
                  <a:gd name="T42" fmla="*/ 318 w 319"/>
                  <a:gd name="T43" fmla="*/ 61 h 286"/>
                  <a:gd name="T44" fmla="*/ 316 w 319"/>
                  <a:gd name="T45" fmla="*/ 75 h 286"/>
                  <a:gd name="T46" fmla="*/ 313 w 319"/>
                  <a:gd name="T47" fmla="*/ 89 h 286"/>
                  <a:gd name="T48" fmla="*/ 303 w 319"/>
                  <a:gd name="T49" fmla="*/ 104 h 286"/>
                  <a:gd name="T50" fmla="*/ 295 w 319"/>
                  <a:gd name="T51" fmla="*/ 123 h 286"/>
                  <a:gd name="T52" fmla="*/ 291 w 319"/>
                  <a:gd name="T53" fmla="*/ 149 h 286"/>
                  <a:gd name="T54" fmla="*/ 288 w 319"/>
                  <a:gd name="T55" fmla="*/ 176 h 286"/>
                  <a:gd name="T56" fmla="*/ 283 w 319"/>
                  <a:gd name="T57" fmla="*/ 200 h 286"/>
                  <a:gd name="T58" fmla="*/ 282 w 319"/>
                  <a:gd name="T59" fmla="*/ 235 h 286"/>
                  <a:gd name="T60" fmla="*/ 280 w 319"/>
                  <a:gd name="T61" fmla="*/ 265 h 286"/>
                  <a:gd name="T62" fmla="*/ 280 w 319"/>
                  <a:gd name="T63" fmla="*/ 285 h 286"/>
                  <a:gd name="T64" fmla="*/ 270 w 319"/>
                  <a:gd name="T65" fmla="*/ 260 h 286"/>
                  <a:gd name="T66" fmla="*/ 250 w 319"/>
                  <a:gd name="T67" fmla="*/ 248 h 286"/>
                  <a:gd name="T68" fmla="*/ 232 w 319"/>
                  <a:gd name="T69" fmla="*/ 241 h 286"/>
                  <a:gd name="T70" fmla="*/ 210 w 319"/>
                  <a:gd name="T71" fmla="*/ 236 h 286"/>
                  <a:gd name="T72" fmla="*/ 175 w 319"/>
                  <a:gd name="T73" fmla="*/ 229 h 286"/>
                  <a:gd name="T74" fmla="*/ 141 w 319"/>
                  <a:gd name="T75" fmla="*/ 228 h 286"/>
                  <a:gd name="T76" fmla="*/ 121 w 319"/>
                  <a:gd name="T77" fmla="*/ 228 h 286"/>
                  <a:gd name="T78" fmla="*/ 90 w 319"/>
                  <a:gd name="T79" fmla="*/ 230 h 286"/>
                  <a:gd name="T80" fmla="*/ 54 w 319"/>
                  <a:gd name="T81" fmla="*/ 237 h 286"/>
                  <a:gd name="T82" fmla="*/ 31 w 319"/>
                  <a:gd name="T83" fmla="*/ 246 h 286"/>
                  <a:gd name="T84" fmla="*/ 16 w 319"/>
                  <a:gd name="T85" fmla="*/ 255 h 286"/>
                  <a:gd name="T86" fmla="*/ 0 w 319"/>
                  <a:gd name="T87" fmla="*/ 268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48"/>
              <p:cNvSpPr>
                <a:spLocks/>
              </p:cNvSpPr>
              <p:nvPr/>
            </p:nvSpPr>
            <p:spPr bwMode="auto">
              <a:xfrm>
                <a:off x="4319" y="160"/>
                <a:ext cx="832" cy="420"/>
              </a:xfrm>
              <a:custGeom>
                <a:avLst/>
                <a:gdLst>
                  <a:gd name="T0" fmla="*/ 0 w 832"/>
                  <a:gd name="T1" fmla="*/ 0 h 420"/>
                  <a:gd name="T2" fmla="*/ 0 w 832"/>
                  <a:gd name="T3" fmla="*/ 356 h 420"/>
                  <a:gd name="T4" fmla="*/ 84 w 832"/>
                  <a:gd name="T5" fmla="*/ 374 h 420"/>
                  <a:gd name="T6" fmla="*/ 153 w 832"/>
                  <a:gd name="T7" fmla="*/ 393 h 420"/>
                  <a:gd name="T8" fmla="*/ 210 w 832"/>
                  <a:gd name="T9" fmla="*/ 404 h 420"/>
                  <a:gd name="T10" fmla="*/ 258 w 832"/>
                  <a:gd name="T11" fmla="*/ 410 h 420"/>
                  <a:gd name="T12" fmla="*/ 312 w 832"/>
                  <a:gd name="T13" fmla="*/ 416 h 420"/>
                  <a:gd name="T14" fmla="*/ 402 w 832"/>
                  <a:gd name="T15" fmla="*/ 419 h 420"/>
                  <a:gd name="T16" fmla="*/ 485 w 832"/>
                  <a:gd name="T17" fmla="*/ 412 h 420"/>
                  <a:gd name="T18" fmla="*/ 570 w 832"/>
                  <a:gd name="T19" fmla="*/ 399 h 420"/>
                  <a:gd name="T20" fmla="*/ 652 w 832"/>
                  <a:gd name="T21" fmla="*/ 377 h 420"/>
                  <a:gd name="T22" fmla="*/ 724 w 832"/>
                  <a:gd name="T23" fmla="*/ 347 h 420"/>
                  <a:gd name="T24" fmla="*/ 784 w 832"/>
                  <a:gd name="T25" fmla="*/ 306 h 420"/>
                  <a:gd name="T26" fmla="*/ 829 w 832"/>
                  <a:gd name="T27" fmla="*/ 291 h 420"/>
                  <a:gd name="T28" fmla="*/ 831 w 832"/>
                  <a:gd name="T29" fmla="*/ 2 h 420"/>
                  <a:gd name="T30" fmla="*/ 786 w 832"/>
                  <a:gd name="T31" fmla="*/ 9 h 420"/>
                  <a:gd name="T32" fmla="*/ 726 w 832"/>
                  <a:gd name="T33" fmla="*/ 29 h 420"/>
                  <a:gd name="T34" fmla="*/ 654 w 832"/>
                  <a:gd name="T35" fmla="*/ 55 h 420"/>
                  <a:gd name="T36" fmla="*/ 585 w 832"/>
                  <a:gd name="T37" fmla="*/ 70 h 420"/>
                  <a:gd name="T38" fmla="*/ 515 w 832"/>
                  <a:gd name="T39" fmla="*/ 78 h 420"/>
                  <a:gd name="T40" fmla="*/ 468 w 832"/>
                  <a:gd name="T41" fmla="*/ 82 h 420"/>
                  <a:gd name="T42" fmla="*/ 428 w 832"/>
                  <a:gd name="T43" fmla="*/ 84 h 420"/>
                  <a:gd name="T44" fmla="*/ 358 w 832"/>
                  <a:gd name="T45" fmla="*/ 84 h 420"/>
                  <a:gd name="T46" fmla="*/ 314 w 832"/>
                  <a:gd name="T47" fmla="*/ 81 h 420"/>
                  <a:gd name="T48" fmla="*/ 274 w 832"/>
                  <a:gd name="T49" fmla="*/ 76 h 420"/>
                  <a:gd name="T50" fmla="*/ 229 w 832"/>
                  <a:gd name="T51" fmla="*/ 73 h 420"/>
                  <a:gd name="T52" fmla="*/ 190 w 832"/>
                  <a:gd name="T53" fmla="*/ 66 h 420"/>
                  <a:gd name="T54" fmla="*/ 140 w 832"/>
                  <a:gd name="T55" fmla="*/ 57 h 420"/>
                  <a:gd name="T56" fmla="*/ 96 w 832"/>
                  <a:gd name="T57" fmla="*/ 44 h 420"/>
                  <a:gd name="T58" fmla="*/ 49 w 832"/>
                  <a:gd name="T59" fmla="*/ 24 h 420"/>
                  <a:gd name="T60" fmla="*/ 0 w 832"/>
                  <a:gd name="T6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97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 smtClean="0"/>
          </a:p>
        </p:txBody>
      </p:sp>
      <p:sp>
        <p:nvSpPr>
          <p:cNvPr id="2098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2099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61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00" name="Rectangle 5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01" name="Rectangle 5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61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CF40273C-E296-4474-B11D-D4178C7E2A07}" type="slidenum">
              <a:rPr lang="en-US"/>
              <a:pPr/>
              <a:t>‹Nr.›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smtClean="0"/>
              <a:t>Krimirätsel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sz="quarter" idx="1"/>
          </p:nvPr>
        </p:nvSpPr>
        <p:spPr>
          <a:xfrm>
            <a:off x="1371600" y="3212976"/>
            <a:ext cx="6400800" cy="3645024"/>
          </a:xfrm>
        </p:spPr>
        <p:txBody>
          <a:bodyPr/>
          <a:lstStyle/>
          <a:p>
            <a:r>
              <a:rPr lang="de-DE" sz="2400" dirty="0" smtClean="0"/>
              <a:t>Mord im Schloss</a:t>
            </a:r>
          </a:p>
          <a:p>
            <a:r>
              <a:rPr lang="de-DE" sz="2400" dirty="0" smtClean="0"/>
              <a:t>Mord im Theater</a:t>
            </a:r>
          </a:p>
          <a:p>
            <a:r>
              <a:rPr lang="de-DE" sz="2400" dirty="0" smtClean="0"/>
              <a:t>Mord im Krankenhaus</a:t>
            </a:r>
          </a:p>
          <a:p>
            <a:r>
              <a:rPr lang="de-DE" sz="2400" dirty="0" smtClean="0"/>
              <a:t>Mord im Swimmingpool</a:t>
            </a:r>
          </a:p>
          <a:p>
            <a:r>
              <a:rPr lang="de-DE" sz="2400" dirty="0" smtClean="0"/>
              <a:t>Mord am Weihnachten</a:t>
            </a:r>
          </a:p>
          <a:p>
            <a:r>
              <a:rPr lang="de-DE" sz="2400" dirty="0" smtClean="0"/>
              <a:t>Mord in der Galerie</a:t>
            </a:r>
          </a:p>
          <a:p>
            <a:r>
              <a:rPr lang="de-DE" sz="2400" dirty="0" smtClean="0"/>
              <a:t>Who </a:t>
            </a:r>
            <a:r>
              <a:rPr lang="de-DE" sz="2400" dirty="0" err="1" smtClean="0"/>
              <a:t>is</a:t>
            </a:r>
            <a:r>
              <a:rPr lang="de-DE" sz="2400" dirty="0" smtClean="0"/>
              <a:t> Who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074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5B"/>
      </a:dk1>
      <a:lt1>
        <a:srgbClr val="F8F8F8"/>
      </a:lt1>
      <a:dk2>
        <a:srgbClr val="0000FF"/>
      </a:dk2>
      <a:lt2>
        <a:srgbClr val="FFCC00"/>
      </a:lt2>
      <a:accent1>
        <a:srgbClr val="98BAFF"/>
      </a:accent1>
      <a:accent2>
        <a:srgbClr val="009900"/>
      </a:accent2>
      <a:accent3>
        <a:srgbClr val="AAAAFF"/>
      </a:accent3>
      <a:accent4>
        <a:srgbClr val="D4D4D4"/>
      </a:accent4>
      <a:accent5>
        <a:srgbClr val="CAD9FF"/>
      </a:accent5>
      <a:accent6>
        <a:srgbClr val="008A00"/>
      </a:accent6>
      <a:hlink>
        <a:srgbClr val="350035"/>
      </a:hlink>
      <a:folHlink>
        <a:srgbClr val="5980D8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5B"/>
        </a:dk1>
        <a:lt1>
          <a:srgbClr val="F8F8F8"/>
        </a:lt1>
        <a:dk2>
          <a:srgbClr val="0000FF"/>
        </a:dk2>
        <a:lt2>
          <a:srgbClr val="FFCC00"/>
        </a:lt2>
        <a:accent1>
          <a:srgbClr val="98BAFF"/>
        </a:accent1>
        <a:accent2>
          <a:srgbClr val="009900"/>
        </a:accent2>
        <a:accent3>
          <a:srgbClr val="AAAAFF"/>
        </a:accent3>
        <a:accent4>
          <a:srgbClr val="D4D4D4"/>
        </a:accent4>
        <a:accent5>
          <a:srgbClr val="CAD9FF"/>
        </a:accent5>
        <a:accent6>
          <a:srgbClr val="008A00"/>
        </a:accent6>
        <a:hlink>
          <a:srgbClr val="350035"/>
        </a:hlink>
        <a:folHlink>
          <a:srgbClr val="5980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99"/>
        </a:dk2>
        <a:lt2>
          <a:srgbClr val="5A92D2"/>
        </a:lt2>
        <a:accent1>
          <a:srgbClr val="CCE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B98AE7"/>
        </a:accent6>
        <a:hlink>
          <a:srgbClr val="FF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FFFF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8F8F8"/>
        </a:lt1>
        <a:dk2>
          <a:srgbClr val="B4AD8B"/>
        </a:dk2>
        <a:lt2>
          <a:srgbClr val="FFFF99"/>
        </a:lt2>
        <a:accent1>
          <a:srgbClr val="F5F5DE"/>
        </a:accent1>
        <a:accent2>
          <a:srgbClr val="00CCCC"/>
        </a:accent2>
        <a:accent3>
          <a:srgbClr val="D6D3C4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3300"/>
        </a:dk1>
        <a:lt1>
          <a:srgbClr val="F8F8F8"/>
        </a:lt1>
        <a:dk2>
          <a:srgbClr val="009966"/>
        </a:dk2>
        <a:lt2>
          <a:srgbClr val="FFCC00"/>
        </a:lt2>
        <a:accent1>
          <a:srgbClr val="F5F5DE"/>
        </a:accent1>
        <a:accent2>
          <a:srgbClr val="00CCCC"/>
        </a:accent2>
        <a:accent3>
          <a:srgbClr val="AACAB8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0033"/>
        </a:dk1>
        <a:lt1>
          <a:srgbClr val="F8F8F8"/>
        </a:lt1>
        <a:dk2>
          <a:srgbClr val="D60093"/>
        </a:dk2>
        <a:lt2>
          <a:srgbClr val="FFCC00"/>
        </a:lt2>
        <a:accent1>
          <a:srgbClr val="F5F5DE"/>
        </a:accent1>
        <a:accent2>
          <a:srgbClr val="009900"/>
        </a:accent2>
        <a:accent3>
          <a:srgbClr val="E8AAC8"/>
        </a:accent3>
        <a:accent4>
          <a:srgbClr val="D4D4D4"/>
        </a:accent4>
        <a:accent5>
          <a:srgbClr val="F9F9EC"/>
        </a:accent5>
        <a:accent6>
          <a:srgbClr val="008A00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0CAB34A-4198-4291-870B-8422A6177C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Entwurfsvorlage Theater</Template>
  <TotalTime>0</TotalTime>
  <Words>23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Times New Roman</vt:lpstr>
      <vt:lpstr>Office Theme</vt:lpstr>
      <vt:lpstr>Krimirätsel</vt:lpstr>
    </vt:vector>
  </TitlesOfParts>
  <Manager/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Krimirätsel</dc:title>
  <dc:subject/>
  <dc:creator>Karla Janke</dc:creator>
  <cp:keywords/>
  <dc:description/>
  <cp:lastModifiedBy>Karla Janke</cp:lastModifiedBy>
  <cp:revision>1</cp:revision>
  <cp:lastPrinted>1601-01-01T00:00:00Z</cp:lastPrinted>
  <dcterms:created xsi:type="dcterms:W3CDTF">2015-10-17T12:49:08Z</dcterms:created>
  <dcterms:modified xsi:type="dcterms:W3CDTF">2015-10-17T12:54:55Z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TC010690861031</vt:lpwstr>
  </property>
</Properties>
</file>